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64" r:id="rId4"/>
  </p:sldMasterIdLst>
  <p:notesMasterIdLst>
    <p:notesMasterId r:id="rId19"/>
  </p:notesMasterIdLst>
  <p:handoutMasterIdLst>
    <p:handoutMasterId r:id="rId20"/>
  </p:handoutMasterIdLst>
  <p:sldIdLst>
    <p:sldId id="295" r:id="rId5"/>
    <p:sldId id="296" r:id="rId6"/>
    <p:sldId id="282" r:id="rId7"/>
    <p:sldId id="297" r:id="rId8"/>
    <p:sldId id="286" r:id="rId9"/>
    <p:sldId id="298" r:id="rId10"/>
    <p:sldId id="294" r:id="rId11"/>
    <p:sldId id="299" r:id="rId12"/>
    <p:sldId id="300" r:id="rId13"/>
    <p:sldId id="304" r:id="rId14"/>
    <p:sldId id="303" r:id="rId15"/>
    <p:sldId id="260" r:id="rId16"/>
    <p:sldId id="305" r:id="rId17"/>
    <p:sldId id="26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01E7C2-2E68-406F-A17A-E1B75DE1A499}" v="9" dt="2024-05-27T16:26:32.388"/>
  </p1510:revLst>
</p1510:revInfo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1293" autoAdjust="0"/>
  </p:normalViewPr>
  <p:slideViewPr>
    <p:cSldViewPr snapToGrid="0">
      <p:cViewPr varScale="1">
        <p:scale>
          <a:sx n="101" d="100"/>
          <a:sy n="101" d="100"/>
        </p:scale>
        <p:origin x="990" y="102"/>
      </p:cViewPr>
      <p:guideLst/>
    </p:cSldViewPr>
  </p:slideViewPr>
  <p:outlineViewPr>
    <p:cViewPr>
      <p:scale>
        <a:sx n="33" d="100"/>
        <a:sy n="33" d="100"/>
      </p:scale>
      <p:origin x="0" y="-4896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312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Relationship Id="rId27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marturano" userId="2007b6c6b5820ef1" providerId="LiveId" clId="{AE01E7C2-2E68-406F-A17A-E1B75DE1A499}"/>
    <pc:docChg chg="custSel modSld">
      <pc:chgData name="daniel marturano" userId="2007b6c6b5820ef1" providerId="LiveId" clId="{AE01E7C2-2E68-406F-A17A-E1B75DE1A499}" dt="2024-05-27T16:35:23.925" v="26" actId="20577"/>
      <pc:docMkLst>
        <pc:docMk/>
      </pc:docMkLst>
      <pc:sldChg chg="modSp mod">
        <pc:chgData name="daniel marturano" userId="2007b6c6b5820ef1" providerId="LiveId" clId="{AE01E7C2-2E68-406F-A17A-E1B75DE1A499}" dt="2024-05-27T16:29:38.240" v="17" actId="20577"/>
        <pc:sldMkLst>
          <pc:docMk/>
          <pc:sldMk cId="2193031901" sldId="260"/>
        </pc:sldMkLst>
        <pc:graphicFrameChg chg="modGraphic">
          <ac:chgData name="daniel marturano" userId="2007b6c6b5820ef1" providerId="LiveId" clId="{AE01E7C2-2E68-406F-A17A-E1B75DE1A499}" dt="2024-05-27T16:29:38.240" v="17" actId="20577"/>
          <ac:graphicFrameMkLst>
            <pc:docMk/>
            <pc:sldMk cId="2193031901" sldId="260"/>
            <ac:graphicFrameMk id="5" creationId="{C4ACEFD6-5912-907A-54FC-199D35B71AE3}"/>
          </ac:graphicFrameMkLst>
        </pc:graphicFrameChg>
      </pc:sldChg>
      <pc:sldChg chg="delSp mod">
        <pc:chgData name="daniel marturano" userId="2007b6c6b5820ef1" providerId="LiveId" clId="{AE01E7C2-2E68-406F-A17A-E1B75DE1A499}" dt="2024-05-27T16:25:37.560" v="0" actId="478"/>
        <pc:sldMkLst>
          <pc:docMk/>
          <pc:sldMk cId="3042288838" sldId="286"/>
        </pc:sldMkLst>
        <pc:spChg chg="del">
          <ac:chgData name="daniel marturano" userId="2007b6c6b5820ef1" providerId="LiveId" clId="{AE01E7C2-2E68-406F-A17A-E1B75DE1A499}" dt="2024-05-27T16:25:37.560" v="0" actId="478"/>
          <ac:spMkLst>
            <pc:docMk/>
            <pc:sldMk cId="3042288838" sldId="286"/>
            <ac:spMk id="4" creationId="{44B5DA33-D8F1-18AD-FDB2-F6C8B3E0ACA1}"/>
          </ac:spMkLst>
        </pc:spChg>
      </pc:sldChg>
      <pc:sldChg chg="modSp">
        <pc:chgData name="daniel marturano" userId="2007b6c6b5820ef1" providerId="LiveId" clId="{AE01E7C2-2E68-406F-A17A-E1B75DE1A499}" dt="2024-05-27T16:26:32.388" v="9" actId="20577"/>
        <pc:sldMkLst>
          <pc:docMk/>
          <pc:sldMk cId="4288213016" sldId="298"/>
        </pc:sldMkLst>
        <pc:graphicFrameChg chg="mod">
          <ac:chgData name="daniel marturano" userId="2007b6c6b5820ef1" providerId="LiveId" clId="{AE01E7C2-2E68-406F-A17A-E1B75DE1A499}" dt="2024-05-27T16:26:32.388" v="9" actId="20577"/>
          <ac:graphicFrameMkLst>
            <pc:docMk/>
            <pc:sldMk cId="4288213016" sldId="298"/>
            <ac:graphicFrameMk id="8" creationId="{175EF3DD-FF67-D113-70FC-F0657474E8F0}"/>
          </ac:graphicFrameMkLst>
        </pc:graphicFrameChg>
      </pc:sldChg>
      <pc:sldChg chg="modSp mod">
        <pc:chgData name="daniel marturano" userId="2007b6c6b5820ef1" providerId="LiveId" clId="{AE01E7C2-2E68-406F-A17A-E1B75DE1A499}" dt="2024-05-27T16:35:23.925" v="26" actId="20577"/>
        <pc:sldMkLst>
          <pc:docMk/>
          <pc:sldMk cId="2919532021" sldId="305"/>
        </pc:sldMkLst>
        <pc:spChg chg="mod">
          <ac:chgData name="daniel marturano" userId="2007b6c6b5820ef1" providerId="LiveId" clId="{AE01E7C2-2E68-406F-A17A-E1B75DE1A499}" dt="2024-05-27T16:35:23.925" v="26" actId="20577"/>
          <ac:spMkLst>
            <pc:docMk/>
            <pc:sldMk cId="2919532021" sldId="305"/>
            <ac:spMk id="5" creationId="{DF71E581-3C99-81DE-3F57-81E7595DC350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coloredtext_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2">
        <a:alpha val="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/>
    </dgm:fillClrLst>
    <dgm:linClrLst meth="repeat">
      <a:schemeClr val="lt2">
        <a:alpha val="0"/>
      </a:schemeClr>
    </dgm:linClrLst>
    <dgm:effectClrLst/>
    <dgm:txLinClrLst/>
    <dgm:txFillClrLst/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dk2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dk2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01E0EE-96AA-4EF0-BEE2-05397B2350E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90AAE2C1-9DC1-4ED2-99CB-6E4D0A14B71D}">
      <dgm:prSet/>
      <dgm:spPr/>
      <dgm:t>
        <a:bodyPr/>
        <a:lstStyle/>
        <a:p>
          <a:r>
            <a:rPr lang="es-ES"/>
            <a:t>El Índice de Precios al Consumidor (IPC) es una medida que evalúa la variación de los precios de una canasta representativa de bienes y servicios. </a:t>
          </a:r>
          <a:endParaRPr lang="en-US"/>
        </a:p>
      </dgm:t>
    </dgm:pt>
    <dgm:pt modelId="{45499BBB-06E4-4DE7-82E2-DFA02D527B01}" type="parTrans" cxnId="{EB5E1468-4F4D-48F8-9F1C-89B6801ED9F8}">
      <dgm:prSet/>
      <dgm:spPr/>
      <dgm:t>
        <a:bodyPr/>
        <a:lstStyle/>
        <a:p>
          <a:endParaRPr lang="en-US"/>
        </a:p>
      </dgm:t>
    </dgm:pt>
    <dgm:pt modelId="{65E507C9-756A-4D67-9611-FAFAF0606DD0}" type="sibTrans" cxnId="{EB5E1468-4F4D-48F8-9F1C-89B6801ED9F8}">
      <dgm:prSet/>
      <dgm:spPr/>
      <dgm:t>
        <a:bodyPr/>
        <a:lstStyle/>
        <a:p>
          <a:endParaRPr lang="en-US"/>
        </a:p>
      </dgm:t>
    </dgm:pt>
    <dgm:pt modelId="{8A20B260-63F6-463F-9865-55311B9E97A9}">
      <dgm:prSet/>
      <dgm:spPr/>
      <dgm:t>
        <a:bodyPr/>
        <a:lstStyle/>
        <a:p>
          <a:r>
            <a:rPr lang="es-ES"/>
            <a:t>Herramienta esencial para comprender la situación económica del país y utilizada como indicador clave de la inflación</a:t>
          </a:r>
          <a:r>
            <a:rPr lang="es-AR"/>
            <a:t>.</a:t>
          </a:r>
          <a:endParaRPr lang="en-US"/>
        </a:p>
      </dgm:t>
    </dgm:pt>
    <dgm:pt modelId="{EC34C3EF-EE87-417A-964C-FBCB872516B0}" type="parTrans" cxnId="{EB0B2CC2-44DF-4ABE-95FB-178F48A8945B}">
      <dgm:prSet/>
      <dgm:spPr/>
      <dgm:t>
        <a:bodyPr/>
        <a:lstStyle/>
        <a:p>
          <a:endParaRPr lang="en-US"/>
        </a:p>
      </dgm:t>
    </dgm:pt>
    <dgm:pt modelId="{6DF4EB6D-4351-445D-9EAB-72538CBF9F83}" type="sibTrans" cxnId="{EB0B2CC2-44DF-4ABE-95FB-178F48A8945B}">
      <dgm:prSet/>
      <dgm:spPr/>
      <dgm:t>
        <a:bodyPr/>
        <a:lstStyle/>
        <a:p>
          <a:endParaRPr lang="en-US"/>
        </a:p>
      </dgm:t>
    </dgm:pt>
    <dgm:pt modelId="{C298D4AD-D1F8-40E0-81C3-13CB501387E9}" type="pres">
      <dgm:prSet presAssocID="{8101E0EE-96AA-4EF0-BEE2-05397B2350EF}" presName="root" presStyleCnt="0">
        <dgm:presLayoutVars>
          <dgm:dir/>
          <dgm:resizeHandles val="exact"/>
        </dgm:presLayoutVars>
      </dgm:prSet>
      <dgm:spPr/>
    </dgm:pt>
    <dgm:pt modelId="{AFFED36A-2636-40E0-B75E-8DDB0AD7C275}" type="pres">
      <dgm:prSet presAssocID="{90AAE2C1-9DC1-4ED2-99CB-6E4D0A14B71D}" presName="compNode" presStyleCnt="0"/>
      <dgm:spPr/>
    </dgm:pt>
    <dgm:pt modelId="{72FD36BB-D588-4F52-8B0C-B9546536B12F}" type="pres">
      <dgm:prSet presAssocID="{90AAE2C1-9DC1-4ED2-99CB-6E4D0A14B71D}" presName="bgRect" presStyleLbl="bgShp" presStyleIdx="0" presStyleCnt="2"/>
      <dgm:spPr/>
    </dgm:pt>
    <dgm:pt modelId="{D20EB8D7-61FD-4786-A842-B50BBE0E99B6}" type="pres">
      <dgm:prSet presAssocID="{90AAE2C1-9DC1-4ED2-99CB-6E4D0A14B71D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ólar"/>
        </a:ext>
      </dgm:extLst>
    </dgm:pt>
    <dgm:pt modelId="{69C13FE6-EF38-49C5-966A-4BF076EF5AF7}" type="pres">
      <dgm:prSet presAssocID="{90AAE2C1-9DC1-4ED2-99CB-6E4D0A14B71D}" presName="spaceRect" presStyleCnt="0"/>
      <dgm:spPr/>
    </dgm:pt>
    <dgm:pt modelId="{20BB4701-DA72-4CC8-B364-D4A4E0EC131D}" type="pres">
      <dgm:prSet presAssocID="{90AAE2C1-9DC1-4ED2-99CB-6E4D0A14B71D}" presName="parTx" presStyleLbl="revTx" presStyleIdx="0" presStyleCnt="2">
        <dgm:presLayoutVars>
          <dgm:chMax val="0"/>
          <dgm:chPref val="0"/>
        </dgm:presLayoutVars>
      </dgm:prSet>
      <dgm:spPr/>
    </dgm:pt>
    <dgm:pt modelId="{91E40386-C62F-41B1-B9A0-5BCD63EAD572}" type="pres">
      <dgm:prSet presAssocID="{65E507C9-756A-4D67-9611-FAFAF0606DD0}" presName="sibTrans" presStyleCnt="0"/>
      <dgm:spPr/>
    </dgm:pt>
    <dgm:pt modelId="{869D2638-0C29-408F-BF2A-3C3F64AC5286}" type="pres">
      <dgm:prSet presAssocID="{8A20B260-63F6-463F-9865-55311B9E97A9}" presName="compNode" presStyleCnt="0"/>
      <dgm:spPr/>
    </dgm:pt>
    <dgm:pt modelId="{BD5C9388-652F-48BE-8B89-18062CE4B339}" type="pres">
      <dgm:prSet presAssocID="{8A20B260-63F6-463F-9865-55311B9E97A9}" presName="bgRect" presStyleLbl="bgShp" presStyleIdx="1" presStyleCnt="2"/>
      <dgm:spPr/>
    </dgm:pt>
    <dgm:pt modelId="{19A11BA3-1EAD-4D2F-A91B-4619CD016675}" type="pres">
      <dgm:prSet presAssocID="{8A20B260-63F6-463F-9865-55311B9E97A9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BD7863EB-7E6F-40F7-873F-E4C5E48D38E0}" type="pres">
      <dgm:prSet presAssocID="{8A20B260-63F6-463F-9865-55311B9E97A9}" presName="spaceRect" presStyleCnt="0"/>
      <dgm:spPr/>
    </dgm:pt>
    <dgm:pt modelId="{0CE5B604-1A93-4912-A221-C3DC0E57BF75}" type="pres">
      <dgm:prSet presAssocID="{8A20B260-63F6-463F-9865-55311B9E97A9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73451825-9E49-4655-BF59-6A202678EB6C}" type="presOf" srcId="{8101E0EE-96AA-4EF0-BEE2-05397B2350EF}" destId="{C298D4AD-D1F8-40E0-81C3-13CB501387E9}" srcOrd="0" destOrd="0" presId="urn:microsoft.com/office/officeart/2018/2/layout/IconVerticalSolidList"/>
    <dgm:cxn modelId="{7B8F742B-450B-4C39-BB31-C266C8F92538}" type="presOf" srcId="{90AAE2C1-9DC1-4ED2-99CB-6E4D0A14B71D}" destId="{20BB4701-DA72-4CC8-B364-D4A4E0EC131D}" srcOrd="0" destOrd="0" presId="urn:microsoft.com/office/officeart/2018/2/layout/IconVerticalSolidList"/>
    <dgm:cxn modelId="{EB5E1468-4F4D-48F8-9F1C-89B6801ED9F8}" srcId="{8101E0EE-96AA-4EF0-BEE2-05397B2350EF}" destId="{90AAE2C1-9DC1-4ED2-99CB-6E4D0A14B71D}" srcOrd="0" destOrd="0" parTransId="{45499BBB-06E4-4DE7-82E2-DFA02D527B01}" sibTransId="{65E507C9-756A-4D67-9611-FAFAF0606DD0}"/>
    <dgm:cxn modelId="{EB0B2CC2-44DF-4ABE-95FB-178F48A8945B}" srcId="{8101E0EE-96AA-4EF0-BEE2-05397B2350EF}" destId="{8A20B260-63F6-463F-9865-55311B9E97A9}" srcOrd="1" destOrd="0" parTransId="{EC34C3EF-EE87-417A-964C-FBCB872516B0}" sibTransId="{6DF4EB6D-4351-445D-9EAB-72538CBF9F83}"/>
    <dgm:cxn modelId="{95014AC4-A3F8-459D-8FCD-571E7B709672}" type="presOf" srcId="{8A20B260-63F6-463F-9865-55311B9E97A9}" destId="{0CE5B604-1A93-4912-A221-C3DC0E57BF75}" srcOrd="0" destOrd="0" presId="urn:microsoft.com/office/officeart/2018/2/layout/IconVerticalSolidList"/>
    <dgm:cxn modelId="{AE0124A7-35EB-4277-A071-F8B58AE0B1B9}" type="presParOf" srcId="{C298D4AD-D1F8-40E0-81C3-13CB501387E9}" destId="{AFFED36A-2636-40E0-B75E-8DDB0AD7C275}" srcOrd="0" destOrd="0" presId="urn:microsoft.com/office/officeart/2018/2/layout/IconVerticalSolidList"/>
    <dgm:cxn modelId="{97B03915-DDEB-411B-A565-EA00FE71E313}" type="presParOf" srcId="{AFFED36A-2636-40E0-B75E-8DDB0AD7C275}" destId="{72FD36BB-D588-4F52-8B0C-B9546536B12F}" srcOrd="0" destOrd="0" presId="urn:microsoft.com/office/officeart/2018/2/layout/IconVerticalSolidList"/>
    <dgm:cxn modelId="{AB3A9473-2134-445E-8C02-CA46E7E3010F}" type="presParOf" srcId="{AFFED36A-2636-40E0-B75E-8DDB0AD7C275}" destId="{D20EB8D7-61FD-4786-A842-B50BBE0E99B6}" srcOrd="1" destOrd="0" presId="urn:microsoft.com/office/officeart/2018/2/layout/IconVerticalSolidList"/>
    <dgm:cxn modelId="{D9664B02-FEDC-42D9-B301-6004EB602BA6}" type="presParOf" srcId="{AFFED36A-2636-40E0-B75E-8DDB0AD7C275}" destId="{69C13FE6-EF38-49C5-966A-4BF076EF5AF7}" srcOrd="2" destOrd="0" presId="urn:microsoft.com/office/officeart/2018/2/layout/IconVerticalSolidList"/>
    <dgm:cxn modelId="{0DD36B91-AEC9-4DEE-A159-B908BC5C4009}" type="presParOf" srcId="{AFFED36A-2636-40E0-B75E-8DDB0AD7C275}" destId="{20BB4701-DA72-4CC8-B364-D4A4E0EC131D}" srcOrd="3" destOrd="0" presId="urn:microsoft.com/office/officeart/2018/2/layout/IconVerticalSolidList"/>
    <dgm:cxn modelId="{025CA44B-C703-40DA-AD51-033EB6F21838}" type="presParOf" srcId="{C298D4AD-D1F8-40E0-81C3-13CB501387E9}" destId="{91E40386-C62F-41B1-B9A0-5BCD63EAD572}" srcOrd="1" destOrd="0" presId="urn:microsoft.com/office/officeart/2018/2/layout/IconVerticalSolidList"/>
    <dgm:cxn modelId="{06D8C3E9-03DA-45E6-84A9-4D1E82B5A84E}" type="presParOf" srcId="{C298D4AD-D1F8-40E0-81C3-13CB501387E9}" destId="{869D2638-0C29-408F-BF2A-3C3F64AC5286}" srcOrd="2" destOrd="0" presId="urn:microsoft.com/office/officeart/2018/2/layout/IconVerticalSolidList"/>
    <dgm:cxn modelId="{136E8993-2545-4588-A42D-E75D011639FE}" type="presParOf" srcId="{869D2638-0C29-408F-BF2A-3C3F64AC5286}" destId="{BD5C9388-652F-48BE-8B89-18062CE4B339}" srcOrd="0" destOrd="0" presId="urn:microsoft.com/office/officeart/2018/2/layout/IconVerticalSolidList"/>
    <dgm:cxn modelId="{68548564-6C8B-49B9-90BB-778DE5B3A303}" type="presParOf" srcId="{869D2638-0C29-408F-BF2A-3C3F64AC5286}" destId="{19A11BA3-1EAD-4D2F-A91B-4619CD016675}" srcOrd="1" destOrd="0" presId="urn:microsoft.com/office/officeart/2018/2/layout/IconVerticalSolidList"/>
    <dgm:cxn modelId="{3855CFD4-B780-412B-85B4-D40FBDC9E3E4}" type="presParOf" srcId="{869D2638-0C29-408F-BF2A-3C3F64AC5286}" destId="{BD7863EB-7E6F-40F7-873F-E4C5E48D38E0}" srcOrd="2" destOrd="0" presId="urn:microsoft.com/office/officeart/2018/2/layout/IconVerticalSolidList"/>
    <dgm:cxn modelId="{03055C11-99FE-41B2-ABC1-56AF4073D2B0}" type="presParOf" srcId="{869D2638-0C29-408F-BF2A-3C3F64AC5286}" destId="{0CE5B604-1A93-4912-A221-C3DC0E57BF7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B771C11-A4FD-4AF6-977A-F6D930F2C23A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coloredtext_accent0_3" csCatId="mainScheme" phldr="1"/>
      <dgm:spPr/>
      <dgm:t>
        <a:bodyPr/>
        <a:lstStyle/>
        <a:p>
          <a:endParaRPr lang="en-US"/>
        </a:p>
      </dgm:t>
    </dgm:pt>
    <dgm:pt modelId="{3B8D1DE3-5ABF-429C-8C43-8E15D6EC8882}">
      <dgm:prSet/>
      <dgm:spPr/>
      <dgm:t>
        <a:bodyPr/>
        <a:lstStyle/>
        <a:p>
          <a:pPr>
            <a:defRPr cap="all"/>
          </a:pPr>
          <a:r>
            <a:rPr lang="es-ES"/>
            <a:t>Metodología que combina la recopilación de precios y el peso relativo de cada bien y servicio en la canasta de consumo.</a:t>
          </a:r>
          <a:endParaRPr lang="en-US"/>
        </a:p>
      </dgm:t>
    </dgm:pt>
    <dgm:pt modelId="{FF70F105-43B9-4105-9683-0E295B928513}" type="parTrans" cxnId="{FD0F6302-A597-47AB-835D-116912584404}">
      <dgm:prSet/>
      <dgm:spPr/>
      <dgm:t>
        <a:bodyPr/>
        <a:lstStyle/>
        <a:p>
          <a:endParaRPr lang="en-US"/>
        </a:p>
      </dgm:t>
    </dgm:pt>
    <dgm:pt modelId="{FE3507D0-50F6-484C-9791-43C8E970D315}" type="sibTrans" cxnId="{FD0F6302-A597-47AB-835D-116912584404}">
      <dgm:prSet/>
      <dgm:spPr/>
      <dgm:t>
        <a:bodyPr/>
        <a:lstStyle/>
        <a:p>
          <a:endParaRPr lang="en-US"/>
        </a:p>
      </dgm:t>
    </dgm:pt>
    <dgm:pt modelId="{227E282A-0180-44E4-B223-9EAA030A4F3C}">
      <dgm:prSet/>
      <dgm:spPr/>
      <dgm:t>
        <a:bodyPr/>
        <a:lstStyle/>
        <a:p>
          <a:pPr>
            <a:defRPr cap="all"/>
          </a:pPr>
          <a:r>
            <a:rPr lang="es-ES"/>
            <a:t>Muestra representativa de productos y servicios, cuyos precios se rastrean en diferentes puntos de venta durante un período determinado.</a:t>
          </a:r>
          <a:endParaRPr lang="en-US"/>
        </a:p>
      </dgm:t>
    </dgm:pt>
    <dgm:pt modelId="{FC4892CA-CC5E-41F7-9D91-AAEE19C29342}" type="parTrans" cxnId="{600A04C4-8A6D-49B7-A6D5-544F236F1A6B}">
      <dgm:prSet/>
      <dgm:spPr/>
      <dgm:t>
        <a:bodyPr/>
        <a:lstStyle/>
        <a:p>
          <a:endParaRPr lang="en-US"/>
        </a:p>
      </dgm:t>
    </dgm:pt>
    <dgm:pt modelId="{1B5EA4DA-2F07-4AE4-BB1B-DC199E289E11}" type="sibTrans" cxnId="{600A04C4-8A6D-49B7-A6D5-544F236F1A6B}">
      <dgm:prSet/>
      <dgm:spPr/>
      <dgm:t>
        <a:bodyPr/>
        <a:lstStyle/>
        <a:p>
          <a:endParaRPr lang="en-US"/>
        </a:p>
      </dgm:t>
    </dgm:pt>
    <dgm:pt modelId="{5A9B3EC3-D408-42CD-993B-EC8BDBC13712}">
      <dgm:prSet/>
      <dgm:spPr/>
      <dgm:t>
        <a:bodyPr/>
        <a:lstStyle/>
        <a:p>
          <a:pPr>
            <a:defRPr cap="all"/>
          </a:pPr>
          <a:r>
            <a:rPr lang="es-ES"/>
            <a:t>El IPC se calcula como el promedio ponderado de estos precios, con ajustes periódicos para reflejar cambios en los hábitos de consumo y en la disponibilidad de productos y servicios.</a:t>
          </a:r>
          <a:endParaRPr lang="en-US"/>
        </a:p>
      </dgm:t>
    </dgm:pt>
    <dgm:pt modelId="{E17FCB2D-CEFF-455D-A127-FA9369BAF82C}" type="parTrans" cxnId="{C729348B-46E6-432B-BAFB-546481D70E9D}">
      <dgm:prSet/>
      <dgm:spPr/>
      <dgm:t>
        <a:bodyPr/>
        <a:lstStyle/>
        <a:p>
          <a:endParaRPr lang="en-US"/>
        </a:p>
      </dgm:t>
    </dgm:pt>
    <dgm:pt modelId="{1EC35CF8-428E-437A-B85B-B98F53FA871D}" type="sibTrans" cxnId="{C729348B-46E6-432B-BAFB-546481D70E9D}">
      <dgm:prSet/>
      <dgm:spPr/>
      <dgm:t>
        <a:bodyPr/>
        <a:lstStyle/>
        <a:p>
          <a:endParaRPr lang="en-US"/>
        </a:p>
      </dgm:t>
    </dgm:pt>
    <dgm:pt modelId="{A6CB6735-5BFD-4098-B323-24BE58618732}" type="pres">
      <dgm:prSet presAssocID="{2B771C11-A4FD-4AF6-977A-F6D930F2C23A}" presName="root" presStyleCnt="0">
        <dgm:presLayoutVars>
          <dgm:dir/>
          <dgm:resizeHandles val="exact"/>
        </dgm:presLayoutVars>
      </dgm:prSet>
      <dgm:spPr/>
    </dgm:pt>
    <dgm:pt modelId="{618098D8-1AEF-4373-9867-15B23E6B589A}" type="pres">
      <dgm:prSet presAssocID="{3B8D1DE3-5ABF-429C-8C43-8E15D6EC8882}" presName="compNode" presStyleCnt="0"/>
      <dgm:spPr/>
    </dgm:pt>
    <dgm:pt modelId="{CFEABC8E-0A95-4B6B-8A73-E1C2256DCC93}" type="pres">
      <dgm:prSet presAssocID="{3B8D1DE3-5ABF-429C-8C43-8E15D6EC8882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58752A25-C171-4599-9B0C-4BFC1A872DC6}" type="pres">
      <dgm:prSet presAssocID="{3B8D1DE3-5ABF-429C-8C43-8E15D6EC888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ólar"/>
        </a:ext>
      </dgm:extLst>
    </dgm:pt>
    <dgm:pt modelId="{C7830358-9910-47A4-B01C-B093C8D47C76}" type="pres">
      <dgm:prSet presAssocID="{3B8D1DE3-5ABF-429C-8C43-8E15D6EC8882}" presName="spaceRect" presStyleCnt="0"/>
      <dgm:spPr/>
    </dgm:pt>
    <dgm:pt modelId="{D43E555D-0141-4C37-8C30-7C102F5869F8}" type="pres">
      <dgm:prSet presAssocID="{3B8D1DE3-5ABF-429C-8C43-8E15D6EC8882}" presName="textRect" presStyleLbl="revTx" presStyleIdx="0" presStyleCnt="3">
        <dgm:presLayoutVars>
          <dgm:chMax val="1"/>
          <dgm:chPref val="1"/>
        </dgm:presLayoutVars>
      </dgm:prSet>
      <dgm:spPr/>
    </dgm:pt>
    <dgm:pt modelId="{B270732D-DDCE-4224-9F7B-8041C25DEE3A}" type="pres">
      <dgm:prSet presAssocID="{FE3507D0-50F6-484C-9791-43C8E970D315}" presName="sibTrans" presStyleCnt="0"/>
      <dgm:spPr/>
    </dgm:pt>
    <dgm:pt modelId="{B05BE687-D308-47A1-B8F3-6C3574DD7773}" type="pres">
      <dgm:prSet presAssocID="{227E282A-0180-44E4-B223-9EAA030A4F3C}" presName="compNode" presStyleCnt="0"/>
      <dgm:spPr/>
    </dgm:pt>
    <dgm:pt modelId="{6EBCFBD4-A56D-43D8-91FA-D848063E1B85}" type="pres">
      <dgm:prSet presAssocID="{227E282A-0180-44E4-B223-9EAA030A4F3C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DDDA4356-33F4-4A3E-8135-617FD54F2F8F}" type="pres">
      <dgm:prSet presAssocID="{227E282A-0180-44E4-B223-9EAA030A4F3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tiqueta"/>
        </a:ext>
      </dgm:extLst>
    </dgm:pt>
    <dgm:pt modelId="{A09669AF-955A-43D9-BFC0-553184B3028F}" type="pres">
      <dgm:prSet presAssocID="{227E282A-0180-44E4-B223-9EAA030A4F3C}" presName="spaceRect" presStyleCnt="0"/>
      <dgm:spPr/>
    </dgm:pt>
    <dgm:pt modelId="{6C8EFDA9-8860-4EA2-8F40-A8E21C259AED}" type="pres">
      <dgm:prSet presAssocID="{227E282A-0180-44E4-B223-9EAA030A4F3C}" presName="textRect" presStyleLbl="revTx" presStyleIdx="1" presStyleCnt="3">
        <dgm:presLayoutVars>
          <dgm:chMax val="1"/>
          <dgm:chPref val="1"/>
        </dgm:presLayoutVars>
      </dgm:prSet>
      <dgm:spPr/>
    </dgm:pt>
    <dgm:pt modelId="{8A63558E-77E5-4AD2-ABAE-42C286AA5620}" type="pres">
      <dgm:prSet presAssocID="{1B5EA4DA-2F07-4AE4-BB1B-DC199E289E11}" presName="sibTrans" presStyleCnt="0"/>
      <dgm:spPr/>
    </dgm:pt>
    <dgm:pt modelId="{B0C0F695-7D88-443E-93A3-C880F5047FEB}" type="pres">
      <dgm:prSet presAssocID="{5A9B3EC3-D408-42CD-993B-EC8BDBC13712}" presName="compNode" presStyleCnt="0"/>
      <dgm:spPr/>
    </dgm:pt>
    <dgm:pt modelId="{F6C0E976-9121-412F-A6FE-2DCC35AA031E}" type="pres">
      <dgm:prSet presAssocID="{5A9B3EC3-D408-42CD-993B-EC8BDBC13712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65B9F52A-0F38-43BE-87DD-0552A06FD740}" type="pres">
      <dgm:prSet presAssocID="{5A9B3EC3-D408-42CD-993B-EC8BDBC13712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lculadora"/>
        </a:ext>
      </dgm:extLst>
    </dgm:pt>
    <dgm:pt modelId="{62F628A4-F36C-423F-91B0-B0A558B89796}" type="pres">
      <dgm:prSet presAssocID="{5A9B3EC3-D408-42CD-993B-EC8BDBC13712}" presName="spaceRect" presStyleCnt="0"/>
      <dgm:spPr/>
    </dgm:pt>
    <dgm:pt modelId="{B813C3B2-9B05-4068-B648-30C480DC566D}" type="pres">
      <dgm:prSet presAssocID="{5A9B3EC3-D408-42CD-993B-EC8BDBC13712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FD0F6302-A597-47AB-835D-116912584404}" srcId="{2B771C11-A4FD-4AF6-977A-F6D930F2C23A}" destId="{3B8D1DE3-5ABF-429C-8C43-8E15D6EC8882}" srcOrd="0" destOrd="0" parTransId="{FF70F105-43B9-4105-9683-0E295B928513}" sibTransId="{FE3507D0-50F6-484C-9791-43C8E970D315}"/>
    <dgm:cxn modelId="{74AD4D0A-5C21-4D6C-925C-B9266D768874}" type="presOf" srcId="{227E282A-0180-44E4-B223-9EAA030A4F3C}" destId="{6C8EFDA9-8860-4EA2-8F40-A8E21C259AED}" srcOrd="0" destOrd="0" presId="urn:microsoft.com/office/officeart/2018/5/layout/IconLeafLabelList"/>
    <dgm:cxn modelId="{681A1B5D-2B21-4410-B86A-05D067B8DF28}" type="presOf" srcId="{3B8D1DE3-5ABF-429C-8C43-8E15D6EC8882}" destId="{D43E555D-0141-4C37-8C30-7C102F5869F8}" srcOrd="0" destOrd="0" presId="urn:microsoft.com/office/officeart/2018/5/layout/IconLeafLabelList"/>
    <dgm:cxn modelId="{0CBA2463-8E46-458D-86A2-97B2125FE350}" type="presOf" srcId="{5A9B3EC3-D408-42CD-993B-EC8BDBC13712}" destId="{B813C3B2-9B05-4068-B648-30C480DC566D}" srcOrd="0" destOrd="0" presId="urn:microsoft.com/office/officeart/2018/5/layout/IconLeafLabelList"/>
    <dgm:cxn modelId="{C729348B-46E6-432B-BAFB-546481D70E9D}" srcId="{2B771C11-A4FD-4AF6-977A-F6D930F2C23A}" destId="{5A9B3EC3-D408-42CD-993B-EC8BDBC13712}" srcOrd="2" destOrd="0" parTransId="{E17FCB2D-CEFF-455D-A127-FA9369BAF82C}" sibTransId="{1EC35CF8-428E-437A-B85B-B98F53FA871D}"/>
    <dgm:cxn modelId="{1E0434C2-4790-4E75-9621-E3B9623A1FBA}" type="presOf" srcId="{2B771C11-A4FD-4AF6-977A-F6D930F2C23A}" destId="{A6CB6735-5BFD-4098-B323-24BE58618732}" srcOrd="0" destOrd="0" presId="urn:microsoft.com/office/officeart/2018/5/layout/IconLeafLabelList"/>
    <dgm:cxn modelId="{600A04C4-8A6D-49B7-A6D5-544F236F1A6B}" srcId="{2B771C11-A4FD-4AF6-977A-F6D930F2C23A}" destId="{227E282A-0180-44E4-B223-9EAA030A4F3C}" srcOrd="1" destOrd="0" parTransId="{FC4892CA-CC5E-41F7-9D91-AAEE19C29342}" sibTransId="{1B5EA4DA-2F07-4AE4-BB1B-DC199E289E11}"/>
    <dgm:cxn modelId="{54B1F652-1055-4BE3-AB2C-250D7994E5F6}" type="presParOf" srcId="{A6CB6735-5BFD-4098-B323-24BE58618732}" destId="{618098D8-1AEF-4373-9867-15B23E6B589A}" srcOrd="0" destOrd="0" presId="urn:microsoft.com/office/officeart/2018/5/layout/IconLeafLabelList"/>
    <dgm:cxn modelId="{0CEE870A-DBA8-4742-8221-06DB350AF593}" type="presParOf" srcId="{618098D8-1AEF-4373-9867-15B23E6B589A}" destId="{CFEABC8E-0A95-4B6B-8A73-E1C2256DCC93}" srcOrd="0" destOrd="0" presId="urn:microsoft.com/office/officeart/2018/5/layout/IconLeafLabelList"/>
    <dgm:cxn modelId="{8ACC6190-DF05-4DFF-B52A-96B25CFC3F15}" type="presParOf" srcId="{618098D8-1AEF-4373-9867-15B23E6B589A}" destId="{58752A25-C171-4599-9B0C-4BFC1A872DC6}" srcOrd="1" destOrd="0" presId="urn:microsoft.com/office/officeart/2018/5/layout/IconLeafLabelList"/>
    <dgm:cxn modelId="{BCE6FC2E-A986-4D33-A13A-3C850D255487}" type="presParOf" srcId="{618098D8-1AEF-4373-9867-15B23E6B589A}" destId="{C7830358-9910-47A4-B01C-B093C8D47C76}" srcOrd="2" destOrd="0" presId="urn:microsoft.com/office/officeart/2018/5/layout/IconLeafLabelList"/>
    <dgm:cxn modelId="{00066848-CE26-4051-9263-73910BA69D81}" type="presParOf" srcId="{618098D8-1AEF-4373-9867-15B23E6B589A}" destId="{D43E555D-0141-4C37-8C30-7C102F5869F8}" srcOrd="3" destOrd="0" presId="urn:microsoft.com/office/officeart/2018/5/layout/IconLeafLabelList"/>
    <dgm:cxn modelId="{9B5E2C95-8B52-425A-A0BE-EF93EB50EA37}" type="presParOf" srcId="{A6CB6735-5BFD-4098-B323-24BE58618732}" destId="{B270732D-DDCE-4224-9F7B-8041C25DEE3A}" srcOrd="1" destOrd="0" presId="urn:microsoft.com/office/officeart/2018/5/layout/IconLeafLabelList"/>
    <dgm:cxn modelId="{D24B49E9-54F3-4521-805E-C1CCA80787BA}" type="presParOf" srcId="{A6CB6735-5BFD-4098-B323-24BE58618732}" destId="{B05BE687-D308-47A1-B8F3-6C3574DD7773}" srcOrd="2" destOrd="0" presId="urn:microsoft.com/office/officeart/2018/5/layout/IconLeafLabelList"/>
    <dgm:cxn modelId="{BBB0BF81-6808-4B8A-908E-4DFEF15903ED}" type="presParOf" srcId="{B05BE687-D308-47A1-B8F3-6C3574DD7773}" destId="{6EBCFBD4-A56D-43D8-91FA-D848063E1B85}" srcOrd="0" destOrd="0" presId="urn:microsoft.com/office/officeart/2018/5/layout/IconLeafLabelList"/>
    <dgm:cxn modelId="{EF74D9DD-75AE-46D6-864A-67B1A95495D4}" type="presParOf" srcId="{B05BE687-D308-47A1-B8F3-6C3574DD7773}" destId="{DDDA4356-33F4-4A3E-8135-617FD54F2F8F}" srcOrd="1" destOrd="0" presId="urn:microsoft.com/office/officeart/2018/5/layout/IconLeafLabelList"/>
    <dgm:cxn modelId="{3AB2AB27-1322-4F73-80C9-55D201E1C88C}" type="presParOf" srcId="{B05BE687-D308-47A1-B8F3-6C3574DD7773}" destId="{A09669AF-955A-43D9-BFC0-553184B3028F}" srcOrd="2" destOrd="0" presId="urn:microsoft.com/office/officeart/2018/5/layout/IconLeafLabelList"/>
    <dgm:cxn modelId="{868BDA99-2D92-4C41-9A14-D25BD39B1B0B}" type="presParOf" srcId="{B05BE687-D308-47A1-B8F3-6C3574DD7773}" destId="{6C8EFDA9-8860-4EA2-8F40-A8E21C259AED}" srcOrd="3" destOrd="0" presId="urn:microsoft.com/office/officeart/2018/5/layout/IconLeafLabelList"/>
    <dgm:cxn modelId="{17956067-6230-4269-B7D3-2022A30BAFF7}" type="presParOf" srcId="{A6CB6735-5BFD-4098-B323-24BE58618732}" destId="{8A63558E-77E5-4AD2-ABAE-42C286AA5620}" srcOrd="3" destOrd="0" presId="urn:microsoft.com/office/officeart/2018/5/layout/IconLeafLabelList"/>
    <dgm:cxn modelId="{88CF3435-F2C6-49C6-B029-49F7F280CB3F}" type="presParOf" srcId="{A6CB6735-5BFD-4098-B323-24BE58618732}" destId="{B0C0F695-7D88-443E-93A3-C880F5047FEB}" srcOrd="4" destOrd="0" presId="urn:microsoft.com/office/officeart/2018/5/layout/IconLeafLabelList"/>
    <dgm:cxn modelId="{88BF0529-31BA-46C5-BE99-7BAEAB99951C}" type="presParOf" srcId="{B0C0F695-7D88-443E-93A3-C880F5047FEB}" destId="{F6C0E976-9121-412F-A6FE-2DCC35AA031E}" srcOrd="0" destOrd="0" presId="urn:microsoft.com/office/officeart/2018/5/layout/IconLeafLabelList"/>
    <dgm:cxn modelId="{C6683D65-6C13-44D1-ABA7-EE344691522A}" type="presParOf" srcId="{B0C0F695-7D88-443E-93A3-C880F5047FEB}" destId="{65B9F52A-0F38-43BE-87DD-0552A06FD740}" srcOrd="1" destOrd="0" presId="urn:microsoft.com/office/officeart/2018/5/layout/IconLeafLabelList"/>
    <dgm:cxn modelId="{0A8049BC-9681-439B-90DB-EF13D654D490}" type="presParOf" srcId="{B0C0F695-7D88-443E-93A3-C880F5047FEB}" destId="{62F628A4-F36C-423F-91B0-B0A558B89796}" srcOrd="2" destOrd="0" presId="urn:microsoft.com/office/officeart/2018/5/layout/IconLeafLabelList"/>
    <dgm:cxn modelId="{36904E33-BB9F-4779-AC9D-BD2FF6FE4AA3}" type="presParOf" srcId="{B0C0F695-7D88-443E-93A3-C880F5047FEB}" destId="{B813C3B2-9B05-4068-B648-30C480DC566D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2DE7EBB-8A87-4EF9-9BBC-664D6F731E2D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010D7B0-78DD-4C49-9CA5-2C30ADC8EC4A}">
      <dgm:prSet/>
      <dgm:spPr/>
      <dgm:t>
        <a:bodyPr/>
        <a:lstStyle/>
        <a:p>
          <a:r>
            <a:rPr lang="es-ES" dirty="0"/>
            <a:t>RIPTE</a:t>
          </a:r>
          <a:endParaRPr lang="en-US" dirty="0"/>
        </a:p>
      </dgm:t>
    </dgm:pt>
    <dgm:pt modelId="{1596E663-6D2D-4F7F-99AF-5070546D48CF}" type="parTrans" cxnId="{D8ABAC04-FC59-4525-BF7E-54BCEF828BE2}">
      <dgm:prSet/>
      <dgm:spPr/>
      <dgm:t>
        <a:bodyPr/>
        <a:lstStyle/>
        <a:p>
          <a:endParaRPr lang="en-US"/>
        </a:p>
      </dgm:t>
    </dgm:pt>
    <dgm:pt modelId="{2EA3916F-FCA3-4BCD-B4D4-2B29672F35DA}" type="sibTrans" cxnId="{D8ABAC04-FC59-4525-BF7E-54BCEF828BE2}">
      <dgm:prSet/>
      <dgm:spPr/>
      <dgm:t>
        <a:bodyPr/>
        <a:lstStyle/>
        <a:p>
          <a:endParaRPr lang="en-US"/>
        </a:p>
      </dgm:t>
    </dgm:pt>
    <dgm:pt modelId="{121A9C6B-67C4-40D3-B826-EB816DDC1AF3}">
      <dgm:prSet/>
      <dgm:spPr/>
      <dgm:t>
        <a:bodyPr/>
        <a:lstStyle/>
        <a:p>
          <a:r>
            <a:rPr lang="en-US" dirty="0"/>
            <a:t>INDICE CAC</a:t>
          </a:r>
        </a:p>
      </dgm:t>
    </dgm:pt>
    <dgm:pt modelId="{575C34B9-668E-4446-8BC1-F87DA88BCD6A}" type="parTrans" cxnId="{D83BC137-BA69-45C6-9130-E567F09DB685}">
      <dgm:prSet/>
      <dgm:spPr/>
      <dgm:t>
        <a:bodyPr/>
        <a:lstStyle/>
        <a:p>
          <a:endParaRPr lang="en-US"/>
        </a:p>
      </dgm:t>
    </dgm:pt>
    <dgm:pt modelId="{0898414F-320C-410A-8B89-DCF0A9F31B75}" type="sibTrans" cxnId="{D83BC137-BA69-45C6-9130-E567F09DB685}">
      <dgm:prSet/>
      <dgm:spPr/>
      <dgm:t>
        <a:bodyPr/>
        <a:lstStyle/>
        <a:p>
          <a:endParaRPr lang="en-US"/>
        </a:p>
      </dgm:t>
    </dgm:pt>
    <dgm:pt modelId="{539CAD25-4974-42ED-B641-42CE9D078979}">
      <dgm:prSet/>
      <dgm:spPr/>
      <dgm:t>
        <a:bodyPr/>
        <a:lstStyle/>
        <a:p>
          <a:r>
            <a:rPr lang="en-US" dirty="0"/>
            <a:t>COEFICIENTE HOGAR</a:t>
          </a:r>
        </a:p>
      </dgm:t>
    </dgm:pt>
    <dgm:pt modelId="{03071CFB-6673-4D93-835D-1F496D9EA669}" type="parTrans" cxnId="{45D20E22-D76B-416E-B2A7-1ED1E01ECCEB}">
      <dgm:prSet/>
      <dgm:spPr/>
      <dgm:t>
        <a:bodyPr/>
        <a:lstStyle/>
        <a:p>
          <a:endParaRPr lang="en-US"/>
        </a:p>
      </dgm:t>
    </dgm:pt>
    <dgm:pt modelId="{5C5ED507-3CC3-4DE8-BB7B-590F934B414D}" type="sibTrans" cxnId="{45D20E22-D76B-416E-B2A7-1ED1E01ECCEB}">
      <dgm:prSet/>
      <dgm:spPr/>
      <dgm:t>
        <a:bodyPr/>
        <a:lstStyle/>
        <a:p>
          <a:endParaRPr lang="en-US"/>
        </a:p>
      </dgm:t>
    </dgm:pt>
    <dgm:pt modelId="{FA55301A-C719-45EB-A0D2-0A9618F938AB}" type="pres">
      <dgm:prSet presAssocID="{72DE7EBB-8A87-4EF9-9BBC-664D6F731E2D}" presName="Name0" presStyleCnt="0">
        <dgm:presLayoutVars>
          <dgm:chMax/>
          <dgm:chPref/>
          <dgm:dir/>
          <dgm:animLvl val="lvl"/>
        </dgm:presLayoutVars>
      </dgm:prSet>
      <dgm:spPr/>
    </dgm:pt>
    <dgm:pt modelId="{1F7B4B39-DFAF-4A6F-8BC3-87CE62AFD036}" type="pres">
      <dgm:prSet presAssocID="{3010D7B0-78DD-4C49-9CA5-2C30ADC8EC4A}" presName="composite" presStyleCnt="0"/>
      <dgm:spPr/>
    </dgm:pt>
    <dgm:pt modelId="{1FB2D0C0-9717-4237-A3CA-0BF568956854}" type="pres">
      <dgm:prSet presAssocID="{3010D7B0-78DD-4C49-9CA5-2C30ADC8EC4A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A8897297-8F3E-4982-AB00-6994F0857BF1}" type="pres">
      <dgm:prSet presAssocID="{3010D7B0-78DD-4C49-9CA5-2C30ADC8EC4A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A6722DA0-406A-419F-BB7A-20E2C2127384}" type="pres">
      <dgm:prSet presAssocID="{3010D7B0-78DD-4C49-9CA5-2C30ADC8EC4A}" presName="BalanceSpacing" presStyleCnt="0"/>
      <dgm:spPr/>
    </dgm:pt>
    <dgm:pt modelId="{453FF338-E58B-4276-BF40-C96DBC28DB7A}" type="pres">
      <dgm:prSet presAssocID="{3010D7B0-78DD-4C49-9CA5-2C30ADC8EC4A}" presName="BalanceSpacing1" presStyleCnt="0"/>
      <dgm:spPr/>
    </dgm:pt>
    <dgm:pt modelId="{B4D3C278-889F-4019-89D6-4693BD9D9D66}" type="pres">
      <dgm:prSet presAssocID="{2EA3916F-FCA3-4BCD-B4D4-2B29672F35DA}" presName="Accent1Text" presStyleLbl="node1" presStyleIdx="1" presStyleCnt="6"/>
      <dgm:spPr/>
    </dgm:pt>
    <dgm:pt modelId="{D992F070-420A-4CDE-87B2-B0B44CAF7AFB}" type="pres">
      <dgm:prSet presAssocID="{2EA3916F-FCA3-4BCD-B4D4-2B29672F35DA}" presName="spaceBetweenRectangles" presStyleCnt="0"/>
      <dgm:spPr/>
    </dgm:pt>
    <dgm:pt modelId="{42450054-FBF4-4448-A57D-A02184EEFC21}" type="pres">
      <dgm:prSet presAssocID="{121A9C6B-67C4-40D3-B826-EB816DDC1AF3}" presName="composite" presStyleCnt="0"/>
      <dgm:spPr/>
    </dgm:pt>
    <dgm:pt modelId="{F6E9F46B-F982-422A-A7CF-6F448127E523}" type="pres">
      <dgm:prSet presAssocID="{121A9C6B-67C4-40D3-B826-EB816DDC1AF3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E75EEAA3-C796-4EFA-8F6D-EE24F68E359E}" type="pres">
      <dgm:prSet presAssocID="{121A9C6B-67C4-40D3-B826-EB816DDC1AF3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C1B2EC2D-1ED5-4E9D-8E06-AA17F9D69229}" type="pres">
      <dgm:prSet presAssocID="{121A9C6B-67C4-40D3-B826-EB816DDC1AF3}" presName="BalanceSpacing" presStyleCnt="0"/>
      <dgm:spPr/>
    </dgm:pt>
    <dgm:pt modelId="{DD8D3EE9-6739-46E9-AD5E-E4B677BCCF2F}" type="pres">
      <dgm:prSet presAssocID="{121A9C6B-67C4-40D3-B826-EB816DDC1AF3}" presName="BalanceSpacing1" presStyleCnt="0"/>
      <dgm:spPr/>
    </dgm:pt>
    <dgm:pt modelId="{D6A0E76B-1A85-45E3-A571-E5AD74C84108}" type="pres">
      <dgm:prSet presAssocID="{0898414F-320C-410A-8B89-DCF0A9F31B75}" presName="Accent1Text" presStyleLbl="node1" presStyleIdx="3" presStyleCnt="6"/>
      <dgm:spPr/>
    </dgm:pt>
    <dgm:pt modelId="{C1166A7B-545B-4540-8550-6C6637602E3C}" type="pres">
      <dgm:prSet presAssocID="{0898414F-320C-410A-8B89-DCF0A9F31B75}" presName="spaceBetweenRectangles" presStyleCnt="0"/>
      <dgm:spPr/>
    </dgm:pt>
    <dgm:pt modelId="{FDA08480-1F1C-441F-852F-42DC897476FB}" type="pres">
      <dgm:prSet presAssocID="{539CAD25-4974-42ED-B641-42CE9D078979}" presName="composite" presStyleCnt="0"/>
      <dgm:spPr/>
    </dgm:pt>
    <dgm:pt modelId="{05FD2CA8-A66F-44D5-88A8-C256FC92C0AA}" type="pres">
      <dgm:prSet presAssocID="{539CAD25-4974-42ED-B641-42CE9D078979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7D09F422-D71E-4F27-ABFC-D30799941A6D}" type="pres">
      <dgm:prSet presAssocID="{539CAD25-4974-42ED-B641-42CE9D078979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42CCB384-0314-4DD5-BA42-52D7B71BE507}" type="pres">
      <dgm:prSet presAssocID="{539CAD25-4974-42ED-B641-42CE9D078979}" presName="BalanceSpacing" presStyleCnt="0"/>
      <dgm:spPr/>
    </dgm:pt>
    <dgm:pt modelId="{B5491EF4-9E42-47BE-B481-81EED8BED4DE}" type="pres">
      <dgm:prSet presAssocID="{539CAD25-4974-42ED-B641-42CE9D078979}" presName="BalanceSpacing1" presStyleCnt="0"/>
      <dgm:spPr/>
    </dgm:pt>
    <dgm:pt modelId="{749DAF4F-C734-4FC5-AFD1-6FEA31FCAC31}" type="pres">
      <dgm:prSet presAssocID="{5C5ED507-3CC3-4DE8-BB7B-590F934B414D}" presName="Accent1Text" presStyleLbl="node1" presStyleIdx="5" presStyleCnt="6"/>
      <dgm:spPr/>
    </dgm:pt>
  </dgm:ptLst>
  <dgm:cxnLst>
    <dgm:cxn modelId="{D8ABAC04-FC59-4525-BF7E-54BCEF828BE2}" srcId="{72DE7EBB-8A87-4EF9-9BBC-664D6F731E2D}" destId="{3010D7B0-78DD-4C49-9CA5-2C30ADC8EC4A}" srcOrd="0" destOrd="0" parTransId="{1596E663-6D2D-4F7F-99AF-5070546D48CF}" sibTransId="{2EA3916F-FCA3-4BCD-B4D4-2B29672F35DA}"/>
    <dgm:cxn modelId="{9E1D8D1B-5166-4C43-82A2-8E17C8AA20A6}" type="presOf" srcId="{3010D7B0-78DD-4C49-9CA5-2C30ADC8EC4A}" destId="{1FB2D0C0-9717-4237-A3CA-0BF568956854}" srcOrd="0" destOrd="0" presId="urn:microsoft.com/office/officeart/2008/layout/AlternatingHexagons"/>
    <dgm:cxn modelId="{45D20E22-D76B-416E-B2A7-1ED1E01ECCEB}" srcId="{72DE7EBB-8A87-4EF9-9BBC-664D6F731E2D}" destId="{539CAD25-4974-42ED-B641-42CE9D078979}" srcOrd="2" destOrd="0" parTransId="{03071CFB-6673-4D93-835D-1F496D9EA669}" sibTransId="{5C5ED507-3CC3-4DE8-BB7B-590F934B414D}"/>
    <dgm:cxn modelId="{EDC86B23-D3AE-4D93-A6D0-6B7D4675C4F4}" type="presOf" srcId="{72DE7EBB-8A87-4EF9-9BBC-664D6F731E2D}" destId="{FA55301A-C719-45EB-A0D2-0A9618F938AB}" srcOrd="0" destOrd="0" presId="urn:microsoft.com/office/officeart/2008/layout/AlternatingHexagons"/>
    <dgm:cxn modelId="{D83BC137-BA69-45C6-9130-E567F09DB685}" srcId="{72DE7EBB-8A87-4EF9-9BBC-664D6F731E2D}" destId="{121A9C6B-67C4-40D3-B826-EB816DDC1AF3}" srcOrd="1" destOrd="0" parTransId="{575C34B9-668E-4446-8BC1-F87DA88BCD6A}" sibTransId="{0898414F-320C-410A-8B89-DCF0A9F31B75}"/>
    <dgm:cxn modelId="{3899398A-2385-4907-B17C-C8471C87F4A2}" type="presOf" srcId="{539CAD25-4974-42ED-B641-42CE9D078979}" destId="{05FD2CA8-A66F-44D5-88A8-C256FC92C0AA}" srcOrd="0" destOrd="0" presId="urn:microsoft.com/office/officeart/2008/layout/AlternatingHexagons"/>
    <dgm:cxn modelId="{BE3C069C-EC8D-4E0A-A2D1-BCB2DEEF7E33}" type="presOf" srcId="{0898414F-320C-410A-8B89-DCF0A9F31B75}" destId="{D6A0E76B-1A85-45E3-A571-E5AD74C84108}" srcOrd="0" destOrd="0" presId="urn:microsoft.com/office/officeart/2008/layout/AlternatingHexagons"/>
    <dgm:cxn modelId="{050231A2-AE44-448F-A6E6-FD907BC91712}" type="presOf" srcId="{121A9C6B-67C4-40D3-B826-EB816DDC1AF3}" destId="{F6E9F46B-F982-422A-A7CF-6F448127E523}" srcOrd="0" destOrd="0" presId="urn:microsoft.com/office/officeart/2008/layout/AlternatingHexagons"/>
    <dgm:cxn modelId="{D39E26D9-687A-4A0D-972A-5438A37BFCF9}" type="presOf" srcId="{5C5ED507-3CC3-4DE8-BB7B-590F934B414D}" destId="{749DAF4F-C734-4FC5-AFD1-6FEA31FCAC31}" srcOrd="0" destOrd="0" presId="urn:microsoft.com/office/officeart/2008/layout/AlternatingHexagons"/>
    <dgm:cxn modelId="{8F3292FA-DB3C-436F-B4A2-6E64D82C61BF}" type="presOf" srcId="{2EA3916F-FCA3-4BCD-B4D4-2B29672F35DA}" destId="{B4D3C278-889F-4019-89D6-4693BD9D9D66}" srcOrd="0" destOrd="0" presId="urn:microsoft.com/office/officeart/2008/layout/AlternatingHexagons"/>
    <dgm:cxn modelId="{112888F8-D4DF-4827-B235-D3E2E02895A4}" type="presParOf" srcId="{FA55301A-C719-45EB-A0D2-0A9618F938AB}" destId="{1F7B4B39-DFAF-4A6F-8BC3-87CE62AFD036}" srcOrd="0" destOrd="0" presId="urn:microsoft.com/office/officeart/2008/layout/AlternatingHexagons"/>
    <dgm:cxn modelId="{471A2C63-208E-48EA-91C0-A800334FC24F}" type="presParOf" srcId="{1F7B4B39-DFAF-4A6F-8BC3-87CE62AFD036}" destId="{1FB2D0C0-9717-4237-A3CA-0BF568956854}" srcOrd="0" destOrd="0" presId="urn:microsoft.com/office/officeart/2008/layout/AlternatingHexagons"/>
    <dgm:cxn modelId="{BA5E3FE6-4F1F-460E-A43C-A8638402827E}" type="presParOf" srcId="{1F7B4B39-DFAF-4A6F-8BC3-87CE62AFD036}" destId="{A8897297-8F3E-4982-AB00-6994F0857BF1}" srcOrd="1" destOrd="0" presId="urn:microsoft.com/office/officeart/2008/layout/AlternatingHexagons"/>
    <dgm:cxn modelId="{2D0F1083-31C2-4999-A6DE-2EC92C1A2D5F}" type="presParOf" srcId="{1F7B4B39-DFAF-4A6F-8BC3-87CE62AFD036}" destId="{A6722DA0-406A-419F-BB7A-20E2C2127384}" srcOrd="2" destOrd="0" presId="urn:microsoft.com/office/officeart/2008/layout/AlternatingHexagons"/>
    <dgm:cxn modelId="{14CC2562-14AE-4625-8D3C-7E83851AF244}" type="presParOf" srcId="{1F7B4B39-DFAF-4A6F-8BC3-87CE62AFD036}" destId="{453FF338-E58B-4276-BF40-C96DBC28DB7A}" srcOrd="3" destOrd="0" presId="urn:microsoft.com/office/officeart/2008/layout/AlternatingHexagons"/>
    <dgm:cxn modelId="{AC14EC9C-0369-41B5-A824-5A93D405A77D}" type="presParOf" srcId="{1F7B4B39-DFAF-4A6F-8BC3-87CE62AFD036}" destId="{B4D3C278-889F-4019-89D6-4693BD9D9D66}" srcOrd="4" destOrd="0" presId="urn:microsoft.com/office/officeart/2008/layout/AlternatingHexagons"/>
    <dgm:cxn modelId="{520B4675-AE72-4BC3-ABC1-EEDC4901D663}" type="presParOf" srcId="{FA55301A-C719-45EB-A0D2-0A9618F938AB}" destId="{D992F070-420A-4CDE-87B2-B0B44CAF7AFB}" srcOrd="1" destOrd="0" presId="urn:microsoft.com/office/officeart/2008/layout/AlternatingHexagons"/>
    <dgm:cxn modelId="{21F80048-9313-4242-A9E1-28A85BACC768}" type="presParOf" srcId="{FA55301A-C719-45EB-A0D2-0A9618F938AB}" destId="{42450054-FBF4-4448-A57D-A02184EEFC21}" srcOrd="2" destOrd="0" presId="urn:microsoft.com/office/officeart/2008/layout/AlternatingHexagons"/>
    <dgm:cxn modelId="{00A16E50-D0F8-4211-8E49-5F718CD702D7}" type="presParOf" srcId="{42450054-FBF4-4448-A57D-A02184EEFC21}" destId="{F6E9F46B-F982-422A-A7CF-6F448127E523}" srcOrd="0" destOrd="0" presId="urn:microsoft.com/office/officeart/2008/layout/AlternatingHexagons"/>
    <dgm:cxn modelId="{0A73A074-1D3E-448C-9511-63A34265D440}" type="presParOf" srcId="{42450054-FBF4-4448-A57D-A02184EEFC21}" destId="{E75EEAA3-C796-4EFA-8F6D-EE24F68E359E}" srcOrd="1" destOrd="0" presId="urn:microsoft.com/office/officeart/2008/layout/AlternatingHexagons"/>
    <dgm:cxn modelId="{57D8039F-0925-468D-B68C-924926A2A795}" type="presParOf" srcId="{42450054-FBF4-4448-A57D-A02184EEFC21}" destId="{C1B2EC2D-1ED5-4E9D-8E06-AA17F9D69229}" srcOrd="2" destOrd="0" presId="urn:microsoft.com/office/officeart/2008/layout/AlternatingHexagons"/>
    <dgm:cxn modelId="{2D92925C-8650-4524-8B8B-67AF555174D2}" type="presParOf" srcId="{42450054-FBF4-4448-A57D-A02184EEFC21}" destId="{DD8D3EE9-6739-46E9-AD5E-E4B677BCCF2F}" srcOrd="3" destOrd="0" presId="urn:microsoft.com/office/officeart/2008/layout/AlternatingHexagons"/>
    <dgm:cxn modelId="{DD9CBFFB-B9E6-4367-A37D-DCAA396C25C9}" type="presParOf" srcId="{42450054-FBF4-4448-A57D-A02184EEFC21}" destId="{D6A0E76B-1A85-45E3-A571-E5AD74C84108}" srcOrd="4" destOrd="0" presId="urn:microsoft.com/office/officeart/2008/layout/AlternatingHexagons"/>
    <dgm:cxn modelId="{88CEE9A2-C57D-4237-8956-A049F579AD8F}" type="presParOf" srcId="{FA55301A-C719-45EB-A0D2-0A9618F938AB}" destId="{C1166A7B-545B-4540-8550-6C6637602E3C}" srcOrd="3" destOrd="0" presId="urn:microsoft.com/office/officeart/2008/layout/AlternatingHexagons"/>
    <dgm:cxn modelId="{563B78D2-77B5-46DE-815F-4D34AAC6C5E6}" type="presParOf" srcId="{FA55301A-C719-45EB-A0D2-0A9618F938AB}" destId="{FDA08480-1F1C-441F-852F-42DC897476FB}" srcOrd="4" destOrd="0" presId="urn:microsoft.com/office/officeart/2008/layout/AlternatingHexagons"/>
    <dgm:cxn modelId="{A541DC51-0042-453C-B5CB-FB5F4E56758B}" type="presParOf" srcId="{FDA08480-1F1C-441F-852F-42DC897476FB}" destId="{05FD2CA8-A66F-44D5-88A8-C256FC92C0AA}" srcOrd="0" destOrd="0" presId="urn:microsoft.com/office/officeart/2008/layout/AlternatingHexagons"/>
    <dgm:cxn modelId="{8D87CD2B-427C-4ABA-B462-455DE3902644}" type="presParOf" srcId="{FDA08480-1F1C-441F-852F-42DC897476FB}" destId="{7D09F422-D71E-4F27-ABFC-D30799941A6D}" srcOrd="1" destOrd="0" presId="urn:microsoft.com/office/officeart/2008/layout/AlternatingHexagons"/>
    <dgm:cxn modelId="{9DC13C20-8DB2-4431-8C87-9E621F9A5155}" type="presParOf" srcId="{FDA08480-1F1C-441F-852F-42DC897476FB}" destId="{42CCB384-0314-4DD5-BA42-52D7B71BE507}" srcOrd="2" destOrd="0" presId="urn:microsoft.com/office/officeart/2008/layout/AlternatingHexagons"/>
    <dgm:cxn modelId="{19B9182C-78D5-4496-80AD-91C3B33DCAC2}" type="presParOf" srcId="{FDA08480-1F1C-441F-852F-42DC897476FB}" destId="{B5491EF4-9E42-47BE-B481-81EED8BED4DE}" srcOrd="3" destOrd="0" presId="urn:microsoft.com/office/officeart/2008/layout/AlternatingHexagons"/>
    <dgm:cxn modelId="{3E2D6FB3-72CE-47BD-A5BF-78E46491C9A5}" type="presParOf" srcId="{FDA08480-1F1C-441F-852F-42DC897476FB}" destId="{749DAF4F-C734-4FC5-AFD1-6FEA31FCAC31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2DE7EBB-8A87-4EF9-9BBC-664D6F731E2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010D7B0-78DD-4C49-9CA5-2C30ADC8EC4A}">
      <dgm:prSet/>
      <dgm:spPr/>
      <dgm:t>
        <a:bodyPr/>
        <a:lstStyle/>
        <a:p>
          <a:r>
            <a:rPr lang="es-ES"/>
            <a:t>Índice de Contratos de Locación. ICL.</a:t>
          </a:r>
          <a:endParaRPr lang="en-US"/>
        </a:p>
      </dgm:t>
    </dgm:pt>
    <dgm:pt modelId="{1596E663-6D2D-4F7F-99AF-5070546D48CF}" type="parTrans" cxnId="{D8ABAC04-FC59-4525-BF7E-54BCEF828BE2}">
      <dgm:prSet/>
      <dgm:spPr/>
      <dgm:t>
        <a:bodyPr/>
        <a:lstStyle/>
        <a:p>
          <a:endParaRPr lang="en-US"/>
        </a:p>
      </dgm:t>
    </dgm:pt>
    <dgm:pt modelId="{2EA3916F-FCA3-4BCD-B4D4-2B29672F35DA}" type="sibTrans" cxnId="{D8ABAC04-FC59-4525-BF7E-54BCEF828BE2}">
      <dgm:prSet/>
      <dgm:spPr/>
      <dgm:t>
        <a:bodyPr/>
        <a:lstStyle/>
        <a:p>
          <a:endParaRPr lang="en-US"/>
        </a:p>
      </dgm:t>
    </dgm:pt>
    <dgm:pt modelId="{121A9C6B-67C4-40D3-B826-EB816DDC1AF3}">
      <dgm:prSet/>
      <dgm:spPr/>
      <dgm:t>
        <a:bodyPr/>
        <a:lstStyle/>
        <a:p>
          <a:r>
            <a:rPr lang="en-US"/>
            <a:t>Indice CAC.</a:t>
          </a:r>
        </a:p>
      </dgm:t>
    </dgm:pt>
    <dgm:pt modelId="{575C34B9-668E-4446-8BC1-F87DA88BCD6A}" type="parTrans" cxnId="{D83BC137-BA69-45C6-9130-E567F09DB685}">
      <dgm:prSet/>
      <dgm:spPr/>
      <dgm:t>
        <a:bodyPr/>
        <a:lstStyle/>
        <a:p>
          <a:endParaRPr lang="en-US"/>
        </a:p>
      </dgm:t>
    </dgm:pt>
    <dgm:pt modelId="{0898414F-320C-410A-8B89-DCF0A9F31B75}" type="sibTrans" cxnId="{D83BC137-BA69-45C6-9130-E567F09DB685}">
      <dgm:prSet/>
      <dgm:spPr/>
      <dgm:t>
        <a:bodyPr/>
        <a:lstStyle/>
        <a:p>
          <a:endParaRPr lang="en-US"/>
        </a:p>
      </dgm:t>
    </dgm:pt>
    <dgm:pt modelId="{539CAD25-4974-42ED-B641-42CE9D078979}">
      <dgm:prSet/>
      <dgm:spPr/>
      <dgm:t>
        <a:bodyPr/>
        <a:lstStyle/>
        <a:p>
          <a:r>
            <a:rPr lang="en-US" dirty="0"/>
            <a:t>IPIM.</a:t>
          </a:r>
        </a:p>
      </dgm:t>
    </dgm:pt>
    <dgm:pt modelId="{03071CFB-6673-4D93-835D-1F496D9EA669}" type="parTrans" cxnId="{45D20E22-D76B-416E-B2A7-1ED1E01ECCEB}">
      <dgm:prSet/>
      <dgm:spPr/>
      <dgm:t>
        <a:bodyPr/>
        <a:lstStyle/>
        <a:p>
          <a:endParaRPr lang="en-US"/>
        </a:p>
      </dgm:t>
    </dgm:pt>
    <dgm:pt modelId="{5C5ED507-3CC3-4DE8-BB7B-590F934B414D}" type="sibTrans" cxnId="{45D20E22-D76B-416E-B2A7-1ED1E01ECCEB}">
      <dgm:prSet/>
      <dgm:spPr/>
      <dgm:t>
        <a:bodyPr/>
        <a:lstStyle/>
        <a:p>
          <a:endParaRPr lang="en-US"/>
        </a:p>
      </dgm:t>
    </dgm:pt>
    <dgm:pt modelId="{3F9B979A-5955-4D14-9B46-9C0663257DE2}">
      <dgm:prSet/>
      <dgm:spPr/>
      <dgm:t>
        <a:bodyPr/>
        <a:lstStyle/>
        <a:p>
          <a:r>
            <a:rPr lang="es-AR" dirty="0"/>
            <a:t>UVA.</a:t>
          </a:r>
          <a:endParaRPr lang="en-US" dirty="0"/>
        </a:p>
      </dgm:t>
    </dgm:pt>
    <dgm:pt modelId="{78DF62D1-67B7-4B6F-AA20-FBA287030CBB}" type="parTrans" cxnId="{01A8AF29-A42F-46EA-8577-9408AC34B6F3}">
      <dgm:prSet/>
      <dgm:spPr/>
      <dgm:t>
        <a:bodyPr/>
        <a:lstStyle/>
        <a:p>
          <a:endParaRPr lang="en-US"/>
        </a:p>
      </dgm:t>
    </dgm:pt>
    <dgm:pt modelId="{12EB5B22-F410-4813-82CE-9106C38805B6}" type="sibTrans" cxnId="{01A8AF29-A42F-46EA-8577-9408AC34B6F3}">
      <dgm:prSet/>
      <dgm:spPr/>
      <dgm:t>
        <a:bodyPr/>
        <a:lstStyle/>
        <a:p>
          <a:endParaRPr lang="en-US"/>
        </a:p>
      </dgm:t>
    </dgm:pt>
    <dgm:pt modelId="{A1CE3C14-2929-453F-8D0F-59194B544F8C}" type="pres">
      <dgm:prSet presAssocID="{72DE7EBB-8A87-4EF9-9BBC-664D6F731E2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D013A5D-1F29-43EF-B16F-4C2EFB4D394F}" type="pres">
      <dgm:prSet presAssocID="{3010D7B0-78DD-4C49-9CA5-2C30ADC8EC4A}" presName="hierRoot1" presStyleCnt="0"/>
      <dgm:spPr/>
    </dgm:pt>
    <dgm:pt modelId="{294ECE80-20D0-4E62-BD58-21CD7F386BB0}" type="pres">
      <dgm:prSet presAssocID="{3010D7B0-78DD-4C49-9CA5-2C30ADC8EC4A}" presName="composite" presStyleCnt="0"/>
      <dgm:spPr/>
    </dgm:pt>
    <dgm:pt modelId="{6EE513E3-23D6-40AB-AC3C-2C0D400076BB}" type="pres">
      <dgm:prSet presAssocID="{3010D7B0-78DD-4C49-9CA5-2C30ADC8EC4A}" presName="background" presStyleLbl="node0" presStyleIdx="0" presStyleCnt="4"/>
      <dgm:spPr/>
    </dgm:pt>
    <dgm:pt modelId="{AC30987E-17C9-4E8E-B66F-461D516424A9}" type="pres">
      <dgm:prSet presAssocID="{3010D7B0-78DD-4C49-9CA5-2C30ADC8EC4A}" presName="text" presStyleLbl="fgAcc0" presStyleIdx="0" presStyleCnt="4">
        <dgm:presLayoutVars>
          <dgm:chPref val="3"/>
        </dgm:presLayoutVars>
      </dgm:prSet>
      <dgm:spPr/>
    </dgm:pt>
    <dgm:pt modelId="{03D7F628-7A29-4777-A3FB-105D04D8259C}" type="pres">
      <dgm:prSet presAssocID="{3010D7B0-78DD-4C49-9CA5-2C30ADC8EC4A}" presName="hierChild2" presStyleCnt="0"/>
      <dgm:spPr/>
    </dgm:pt>
    <dgm:pt modelId="{09A58623-8D89-4734-8221-BA331EA21423}" type="pres">
      <dgm:prSet presAssocID="{121A9C6B-67C4-40D3-B826-EB816DDC1AF3}" presName="hierRoot1" presStyleCnt="0"/>
      <dgm:spPr/>
    </dgm:pt>
    <dgm:pt modelId="{15ECAA51-A51C-40D4-A0EF-873297DD2F40}" type="pres">
      <dgm:prSet presAssocID="{121A9C6B-67C4-40D3-B826-EB816DDC1AF3}" presName="composite" presStyleCnt="0"/>
      <dgm:spPr/>
    </dgm:pt>
    <dgm:pt modelId="{2747DFD0-32E7-4708-8FD1-BC77BAC96064}" type="pres">
      <dgm:prSet presAssocID="{121A9C6B-67C4-40D3-B826-EB816DDC1AF3}" presName="background" presStyleLbl="node0" presStyleIdx="1" presStyleCnt="4"/>
      <dgm:spPr/>
    </dgm:pt>
    <dgm:pt modelId="{DEB7FEFC-2387-4108-8F48-1FDBC44BB379}" type="pres">
      <dgm:prSet presAssocID="{121A9C6B-67C4-40D3-B826-EB816DDC1AF3}" presName="text" presStyleLbl="fgAcc0" presStyleIdx="1" presStyleCnt="4">
        <dgm:presLayoutVars>
          <dgm:chPref val="3"/>
        </dgm:presLayoutVars>
      </dgm:prSet>
      <dgm:spPr/>
    </dgm:pt>
    <dgm:pt modelId="{50822DD1-06DE-465E-9B70-A6F3D99DD5FE}" type="pres">
      <dgm:prSet presAssocID="{121A9C6B-67C4-40D3-B826-EB816DDC1AF3}" presName="hierChild2" presStyleCnt="0"/>
      <dgm:spPr/>
    </dgm:pt>
    <dgm:pt modelId="{B229ACE2-8B90-4148-BF99-F9BD8B10C947}" type="pres">
      <dgm:prSet presAssocID="{539CAD25-4974-42ED-B641-42CE9D078979}" presName="hierRoot1" presStyleCnt="0"/>
      <dgm:spPr/>
    </dgm:pt>
    <dgm:pt modelId="{E0D21545-5890-4754-80D2-D6DB833D49D8}" type="pres">
      <dgm:prSet presAssocID="{539CAD25-4974-42ED-B641-42CE9D078979}" presName="composite" presStyleCnt="0"/>
      <dgm:spPr/>
    </dgm:pt>
    <dgm:pt modelId="{8670DD3E-4384-43AE-8447-F16BC3B9224E}" type="pres">
      <dgm:prSet presAssocID="{539CAD25-4974-42ED-B641-42CE9D078979}" presName="background" presStyleLbl="node0" presStyleIdx="2" presStyleCnt="4"/>
      <dgm:spPr/>
    </dgm:pt>
    <dgm:pt modelId="{9C77F3CB-53DF-4D20-8850-705948388425}" type="pres">
      <dgm:prSet presAssocID="{539CAD25-4974-42ED-B641-42CE9D078979}" presName="text" presStyleLbl="fgAcc0" presStyleIdx="2" presStyleCnt="4">
        <dgm:presLayoutVars>
          <dgm:chPref val="3"/>
        </dgm:presLayoutVars>
      </dgm:prSet>
      <dgm:spPr/>
    </dgm:pt>
    <dgm:pt modelId="{447C95F7-059B-4111-B3CD-374E8296A677}" type="pres">
      <dgm:prSet presAssocID="{539CAD25-4974-42ED-B641-42CE9D078979}" presName="hierChild2" presStyleCnt="0"/>
      <dgm:spPr/>
    </dgm:pt>
    <dgm:pt modelId="{4A1DD2A9-3028-43EE-8581-B2ADCAEB7837}" type="pres">
      <dgm:prSet presAssocID="{3F9B979A-5955-4D14-9B46-9C0663257DE2}" presName="hierRoot1" presStyleCnt="0"/>
      <dgm:spPr/>
    </dgm:pt>
    <dgm:pt modelId="{F78EFB31-3227-4D26-98CC-8C15658D2AE8}" type="pres">
      <dgm:prSet presAssocID="{3F9B979A-5955-4D14-9B46-9C0663257DE2}" presName="composite" presStyleCnt="0"/>
      <dgm:spPr/>
    </dgm:pt>
    <dgm:pt modelId="{96B3ACE4-2B6F-4E17-B432-606FC00A0359}" type="pres">
      <dgm:prSet presAssocID="{3F9B979A-5955-4D14-9B46-9C0663257DE2}" presName="background" presStyleLbl="node0" presStyleIdx="3" presStyleCnt="4"/>
      <dgm:spPr/>
    </dgm:pt>
    <dgm:pt modelId="{E5FD41CB-8D7A-4C86-92D6-139B4AB4E03D}" type="pres">
      <dgm:prSet presAssocID="{3F9B979A-5955-4D14-9B46-9C0663257DE2}" presName="text" presStyleLbl="fgAcc0" presStyleIdx="3" presStyleCnt="4">
        <dgm:presLayoutVars>
          <dgm:chPref val="3"/>
        </dgm:presLayoutVars>
      </dgm:prSet>
      <dgm:spPr/>
    </dgm:pt>
    <dgm:pt modelId="{6E8688A6-8BB7-469D-B509-9C49C1970725}" type="pres">
      <dgm:prSet presAssocID="{3F9B979A-5955-4D14-9B46-9C0663257DE2}" presName="hierChild2" presStyleCnt="0"/>
      <dgm:spPr/>
    </dgm:pt>
  </dgm:ptLst>
  <dgm:cxnLst>
    <dgm:cxn modelId="{D8ABAC04-FC59-4525-BF7E-54BCEF828BE2}" srcId="{72DE7EBB-8A87-4EF9-9BBC-664D6F731E2D}" destId="{3010D7B0-78DD-4C49-9CA5-2C30ADC8EC4A}" srcOrd="0" destOrd="0" parTransId="{1596E663-6D2D-4F7F-99AF-5070546D48CF}" sibTransId="{2EA3916F-FCA3-4BCD-B4D4-2B29672F35DA}"/>
    <dgm:cxn modelId="{D2F5451E-BEC7-4654-9F0B-836DA7EF2E5C}" type="presOf" srcId="{3F9B979A-5955-4D14-9B46-9C0663257DE2}" destId="{E5FD41CB-8D7A-4C86-92D6-139B4AB4E03D}" srcOrd="0" destOrd="0" presId="urn:microsoft.com/office/officeart/2005/8/layout/hierarchy1"/>
    <dgm:cxn modelId="{45D20E22-D76B-416E-B2A7-1ED1E01ECCEB}" srcId="{72DE7EBB-8A87-4EF9-9BBC-664D6F731E2D}" destId="{539CAD25-4974-42ED-B641-42CE9D078979}" srcOrd="2" destOrd="0" parTransId="{03071CFB-6673-4D93-835D-1F496D9EA669}" sibTransId="{5C5ED507-3CC3-4DE8-BB7B-590F934B414D}"/>
    <dgm:cxn modelId="{01A8AF29-A42F-46EA-8577-9408AC34B6F3}" srcId="{72DE7EBB-8A87-4EF9-9BBC-664D6F731E2D}" destId="{3F9B979A-5955-4D14-9B46-9C0663257DE2}" srcOrd="3" destOrd="0" parTransId="{78DF62D1-67B7-4B6F-AA20-FBA287030CBB}" sibTransId="{12EB5B22-F410-4813-82CE-9106C38805B6}"/>
    <dgm:cxn modelId="{D83BC137-BA69-45C6-9130-E567F09DB685}" srcId="{72DE7EBB-8A87-4EF9-9BBC-664D6F731E2D}" destId="{121A9C6B-67C4-40D3-B826-EB816DDC1AF3}" srcOrd="1" destOrd="0" parTransId="{575C34B9-668E-4446-8BC1-F87DA88BCD6A}" sibTransId="{0898414F-320C-410A-8B89-DCF0A9F31B75}"/>
    <dgm:cxn modelId="{AB86E268-7381-48D8-929A-700973BB4EE3}" type="presOf" srcId="{3010D7B0-78DD-4C49-9CA5-2C30ADC8EC4A}" destId="{AC30987E-17C9-4E8E-B66F-461D516424A9}" srcOrd="0" destOrd="0" presId="urn:microsoft.com/office/officeart/2005/8/layout/hierarchy1"/>
    <dgm:cxn modelId="{AFB27A8D-6482-40EB-A092-3807C3285D0C}" type="presOf" srcId="{121A9C6B-67C4-40D3-B826-EB816DDC1AF3}" destId="{DEB7FEFC-2387-4108-8F48-1FDBC44BB379}" srcOrd="0" destOrd="0" presId="urn:microsoft.com/office/officeart/2005/8/layout/hierarchy1"/>
    <dgm:cxn modelId="{5546A89D-EC68-424B-9A8A-A8C68D13EA32}" type="presOf" srcId="{72DE7EBB-8A87-4EF9-9BBC-664D6F731E2D}" destId="{A1CE3C14-2929-453F-8D0F-59194B544F8C}" srcOrd="0" destOrd="0" presId="urn:microsoft.com/office/officeart/2005/8/layout/hierarchy1"/>
    <dgm:cxn modelId="{970327AC-FDC9-4C25-9B2E-2B0EC2F0158D}" type="presOf" srcId="{539CAD25-4974-42ED-B641-42CE9D078979}" destId="{9C77F3CB-53DF-4D20-8850-705948388425}" srcOrd="0" destOrd="0" presId="urn:microsoft.com/office/officeart/2005/8/layout/hierarchy1"/>
    <dgm:cxn modelId="{51B3690A-A673-4177-B056-2006498591E6}" type="presParOf" srcId="{A1CE3C14-2929-453F-8D0F-59194B544F8C}" destId="{BD013A5D-1F29-43EF-B16F-4C2EFB4D394F}" srcOrd="0" destOrd="0" presId="urn:microsoft.com/office/officeart/2005/8/layout/hierarchy1"/>
    <dgm:cxn modelId="{8205146F-3B1C-44FE-BB77-12165AF6A70F}" type="presParOf" srcId="{BD013A5D-1F29-43EF-B16F-4C2EFB4D394F}" destId="{294ECE80-20D0-4E62-BD58-21CD7F386BB0}" srcOrd="0" destOrd="0" presId="urn:microsoft.com/office/officeart/2005/8/layout/hierarchy1"/>
    <dgm:cxn modelId="{CA70BF93-0B37-47DC-BCDF-68E867BD955B}" type="presParOf" srcId="{294ECE80-20D0-4E62-BD58-21CD7F386BB0}" destId="{6EE513E3-23D6-40AB-AC3C-2C0D400076BB}" srcOrd="0" destOrd="0" presId="urn:microsoft.com/office/officeart/2005/8/layout/hierarchy1"/>
    <dgm:cxn modelId="{1715AC08-A39D-4EDA-BB4F-3D204076C96D}" type="presParOf" srcId="{294ECE80-20D0-4E62-BD58-21CD7F386BB0}" destId="{AC30987E-17C9-4E8E-B66F-461D516424A9}" srcOrd="1" destOrd="0" presId="urn:microsoft.com/office/officeart/2005/8/layout/hierarchy1"/>
    <dgm:cxn modelId="{7E23304A-25B2-4923-AB3A-842F834B8D90}" type="presParOf" srcId="{BD013A5D-1F29-43EF-B16F-4C2EFB4D394F}" destId="{03D7F628-7A29-4777-A3FB-105D04D8259C}" srcOrd="1" destOrd="0" presId="urn:microsoft.com/office/officeart/2005/8/layout/hierarchy1"/>
    <dgm:cxn modelId="{A2C9E291-8128-4D28-B7E1-C9161B1188E6}" type="presParOf" srcId="{A1CE3C14-2929-453F-8D0F-59194B544F8C}" destId="{09A58623-8D89-4734-8221-BA331EA21423}" srcOrd="1" destOrd="0" presId="urn:microsoft.com/office/officeart/2005/8/layout/hierarchy1"/>
    <dgm:cxn modelId="{019084F6-C969-436E-8662-AF5074226ACE}" type="presParOf" srcId="{09A58623-8D89-4734-8221-BA331EA21423}" destId="{15ECAA51-A51C-40D4-A0EF-873297DD2F40}" srcOrd="0" destOrd="0" presId="urn:microsoft.com/office/officeart/2005/8/layout/hierarchy1"/>
    <dgm:cxn modelId="{CFDAF8BA-EF36-495A-9903-A9792744ACF3}" type="presParOf" srcId="{15ECAA51-A51C-40D4-A0EF-873297DD2F40}" destId="{2747DFD0-32E7-4708-8FD1-BC77BAC96064}" srcOrd="0" destOrd="0" presId="urn:microsoft.com/office/officeart/2005/8/layout/hierarchy1"/>
    <dgm:cxn modelId="{E1F8AB26-6C09-4531-8055-3FF297F3E9FD}" type="presParOf" srcId="{15ECAA51-A51C-40D4-A0EF-873297DD2F40}" destId="{DEB7FEFC-2387-4108-8F48-1FDBC44BB379}" srcOrd="1" destOrd="0" presId="urn:microsoft.com/office/officeart/2005/8/layout/hierarchy1"/>
    <dgm:cxn modelId="{CFC02346-C7C4-4E93-B0A7-3AF3C1736029}" type="presParOf" srcId="{09A58623-8D89-4734-8221-BA331EA21423}" destId="{50822DD1-06DE-465E-9B70-A6F3D99DD5FE}" srcOrd="1" destOrd="0" presId="urn:microsoft.com/office/officeart/2005/8/layout/hierarchy1"/>
    <dgm:cxn modelId="{3E5D2D45-FA15-44FB-974C-328AF56F4D8A}" type="presParOf" srcId="{A1CE3C14-2929-453F-8D0F-59194B544F8C}" destId="{B229ACE2-8B90-4148-BF99-F9BD8B10C947}" srcOrd="2" destOrd="0" presId="urn:microsoft.com/office/officeart/2005/8/layout/hierarchy1"/>
    <dgm:cxn modelId="{E18445D4-29FD-41B0-895E-539FDE87040F}" type="presParOf" srcId="{B229ACE2-8B90-4148-BF99-F9BD8B10C947}" destId="{E0D21545-5890-4754-80D2-D6DB833D49D8}" srcOrd="0" destOrd="0" presId="urn:microsoft.com/office/officeart/2005/8/layout/hierarchy1"/>
    <dgm:cxn modelId="{FC5A060F-4301-48E8-ACDC-C073CEED0F28}" type="presParOf" srcId="{E0D21545-5890-4754-80D2-D6DB833D49D8}" destId="{8670DD3E-4384-43AE-8447-F16BC3B9224E}" srcOrd="0" destOrd="0" presId="urn:microsoft.com/office/officeart/2005/8/layout/hierarchy1"/>
    <dgm:cxn modelId="{845434A4-98D6-4F1B-BF52-68BEED3056F2}" type="presParOf" srcId="{E0D21545-5890-4754-80D2-D6DB833D49D8}" destId="{9C77F3CB-53DF-4D20-8850-705948388425}" srcOrd="1" destOrd="0" presId="urn:microsoft.com/office/officeart/2005/8/layout/hierarchy1"/>
    <dgm:cxn modelId="{52D759EE-E2D9-4BE4-ABBE-9CB6672B57DE}" type="presParOf" srcId="{B229ACE2-8B90-4148-BF99-F9BD8B10C947}" destId="{447C95F7-059B-4111-B3CD-374E8296A677}" srcOrd="1" destOrd="0" presId="urn:microsoft.com/office/officeart/2005/8/layout/hierarchy1"/>
    <dgm:cxn modelId="{A79C027F-E9CC-4661-BE50-99BDD61B4E88}" type="presParOf" srcId="{A1CE3C14-2929-453F-8D0F-59194B544F8C}" destId="{4A1DD2A9-3028-43EE-8581-B2ADCAEB7837}" srcOrd="3" destOrd="0" presId="urn:microsoft.com/office/officeart/2005/8/layout/hierarchy1"/>
    <dgm:cxn modelId="{2A3F0A28-B4E2-426F-BE2D-F241839365A4}" type="presParOf" srcId="{4A1DD2A9-3028-43EE-8581-B2ADCAEB7837}" destId="{F78EFB31-3227-4D26-98CC-8C15658D2AE8}" srcOrd="0" destOrd="0" presId="urn:microsoft.com/office/officeart/2005/8/layout/hierarchy1"/>
    <dgm:cxn modelId="{FB7C8FD6-A0BC-4BDD-B328-F559539AAC7E}" type="presParOf" srcId="{F78EFB31-3227-4D26-98CC-8C15658D2AE8}" destId="{96B3ACE4-2B6F-4E17-B432-606FC00A0359}" srcOrd="0" destOrd="0" presId="urn:microsoft.com/office/officeart/2005/8/layout/hierarchy1"/>
    <dgm:cxn modelId="{309C36B6-B7E9-4505-AD30-4F057940088D}" type="presParOf" srcId="{F78EFB31-3227-4D26-98CC-8C15658D2AE8}" destId="{E5FD41CB-8D7A-4C86-92D6-139B4AB4E03D}" srcOrd="1" destOrd="0" presId="urn:microsoft.com/office/officeart/2005/8/layout/hierarchy1"/>
    <dgm:cxn modelId="{2D129415-A10F-4139-A025-8972D4B3383D}" type="presParOf" srcId="{4A1DD2A9-3028-43EE-8581-B2ADCAEB7837}" destId="{6E8688A6-8BB7-469D-B509-9C49C197072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FD36BB-D588-4F52-8B0C-B9546536B12F}">
      <dsp:nvSpPr>
        <dsp:cNvPr id="0" name=""/>
        <dsp:cNvSpPr/>
      </dsp:nvSpPr>
      <dsp:spPr>
        <a:xfrm>
          <a:off x="0" y="615237"/>
          <a:ext cx="10058399" cy="113582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0EB8D7-61FD-4786-A842-B50BBE0E99B6}">
      <dsp:nvSpPr>
        <dsp:cNvPr id="0" name=""/>
        <dsp:cNvSpPr/>
      </dsp:nvSpPr>
      <dsp:spPr>
        <a:xfrm>
          <a:off x="343586" y="870798"/>
          <a:ext cx="624703" cy="62470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BB4701-DA72-4CC8-B364-D4A4E0EC131D}">
      <dsp:nvSpPr>
        <dsp:cNvPr id="0" name=""/>
        <dsp:cNvSpPr/>
      </dsp:nvSpPr>
      <dsp:spPr>
        <a:xfrm>
          <a:off x="1311876" y="615237"/>
          <a:ext cx="8746523" cy="11358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208" tIns="120208" rIns="120208" bIns="120208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kern="1200"/>
            <a:t>El Índice de Precios al Consumidor (IPC) es una medida que evalúa la variación de los precios de una canasta representativa de bienes y servicios. </a:t>
          </a:r>
          <a:endParaRPr lang="en-US" sz="2100" kern="1200"/>
        </a:p>
      </dsp:txBody>
      <dsp:txXfrm>
        <a:off x="1311876" y="615237"/>
        <a:ext cx="8746523" cy="1135824"/>
      </dsp:txXfrm>
    </dsp:sp>
    <dsp:sp modelId="{BD5C9388-652F-48BE-8B89-18062CE4B339}">
      <dsp:nvSpPr>
        <dsp:cNvPr id="0" name=""/>
        <dsp:cNvSpPr/>
      </dsp:nvSpPr>
      <dsp:spPr>
        <a:xfrm>
          <a:off x="0" y="2035018"/>
          <a:ext cx="10058399" cy="113582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A11BA3-1EAD-4D2F-A91B-4619CD016675}">
      <dsp:nvSpPr>
        <dsp:cNvPr id="0" name=""/>
        <dsp:cNvSpPr/>
      </dsp:nvSpPr>
      <dsp:spPr>
        <a:xfrm>
          <a:off x="343586" y="2290578"/>
          <a:ext cx="624703" cy="62470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E5B604-1A93-4912-A221-C3DC0E57BF75}">
      <dsp:nvSpPr>
        <dsp:cNvPr id="0" name=""/>
        <dsp:cNvSpPr/>
      </dsp:nvSpPr>
      <dsp:spPr>
        <a:xfrm>
          <a:off x="1311876" y="2035018"/>
          <a:ext cx="8746523" cy="11358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208" tIns="120208" rIns="120208" bIns="120208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kern="1200"/>
            <a:t>Herramienta esencial para comprender la situación económica del país y utilizada como indicador clave de la inflación</a:t>
          </a:r>
          <a:r>
            <a:rPr lang="es-AR" sz="2100" kern="1200"/>
            <a:t>.</a:t>
          </a:r>
          <a:endParaRPr lang="en-US" sz="2100" kern="1200"/>
        </a:p>
      </dsp:txBody>
      <dsp:txXfrm>
        <a:off x="1311876" y="2035018"/>
        <a:ext cx="8746523" cy="11358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EABC8E-0A95-4B6B-8A73-E1C2256DCC93}">
      <dsp:nvSpPr>
        <dsp:cNvPr id="0" name=""/>
        <dsp:cNvSpPr/>
      </dsp:nvSpPr>
      <dsp:spPr>
        <a:xfrm>
          <a:off x="616949" y="306789"/>
          <a:ext cx="1818562" cy="1818562"/>
        </a:xfrm>
        <a:prstGeom prst="round2DiagRect">
          <a:avLst>
            <a:gd name="adj1" fmla="val 29727"/>
            <a:gd name="adj2" fmla="val 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752A25-C171-4599-9B0C-4BFC1A872DC6}">
      <dsp:nvSpPr>
        <dsp:cNvPr id="0" name=""/>
        <dsp:cNvSpPr/>
      </dsp:nvSpPr>
      <dsp:spPr>
        <a:xfrm>
          <a:off x="1004512" y="694352"/>
          <a:ext cx="1043437" cy="104343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3E555D-0141-4C37-8C30-7C102F5869F8}">
      <dsp:nvSpPr>
        <dsp:cNvPr id="0" name=""/>
        <dsp:cNvSpPr/>
      </dsp:nvSpPr>
      <dsp:spPr>
        <a:xfrm>
          <a:off x="35606" y="2691790"/>
          <a:ext cx="2981250" cy="78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ES" sz="1100" kern="1200"/>
            <a:t>Metodología que combina la recopilación de precios y el peso relativo de cada bien y servicio en la canasta de consumo.</a:t>
          </a:r>
          <a:endParaRPr lang="en-US" sz="1100" kern="1200"/>
        </a:p>
      </dsp:txBody>
      <dsp:txXfrm>
        <a:off x="35606" y="2691790"/>
        <a:ext cx="2981250" cy="787500"/>
      </dsp:txXfrm>
    </dsp:sp>
    <dsp:sp modelId="{6EBCFBD4-A56D-43D8-91FA-D848063E1B85}">
      <dsp:nvSpPr>
        <dsp:cNvPr id="0" name=""/>
        <dsp:cNvSpPr/>
      </dsp:nvSpPr>
      <dsp:spPr>
        <a:xfrm>
          <a:off x="4119918" y="306789"/>
          <a:ext cx="1818562" cy="1818562"/>
        </a:xfrm>
        <a:prstGeom prst="round2DiagRect">
          <a:avLst>
            <a:gd name="adj1" fmla="val 29727"/>
            <a:gd name="adj2" fmla="val 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DA4356-33F4-4A3E-8135-617FD54F2F8F}">
      <dsp:nvSpPr>
        <dsp:cNvPr id="0" name=""/>
        <dsp:cNvSpPr/>
      </dsp:nvSpPr>
      <dsp:spPr>
        <a:xfrm>
          <a:off x="4507481" y="694352"/>
          <a:ext cx="1043437" cy="104343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8EFDA9-8860-4EA2-8F40-A8E21C259AED}">
      <dsp:nvSpPr>
        <dsp:cNvPr id="0" name=""/>
        <dsp:cNvSpPr/>
      </dsp:nvSpPr>
      <dsp:spPr>
        <a:xfrm>
          <a:off x="3538574" y="2691790"/>
          <a:ext cx="2981250" cy="78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ES" sz="1100" kern="1200"/>
            <a:t>Muestra representativa de productos y servicios, cuyos precios se rastrean en diferentes puntos de venta durante un período determinado.</a:t>
          </a:r>
          <a:endParaRPr lang="en-US" sz="1100" kern="1200"/>
        </a:p>
      </dsp:txBody>
      <dsp:txXfrm>
        <a:off x="3538574" y="2691790"/>
        <a:ext cx="2981250" cy="787500"/>
      </dsp:txXfrm>
    </dsp:sp>
    <dsp:sp modelId="{F6C0E976-9121-412F-A6FE-2DCC35AA031E}">
      <dsp:nvSpPr>
        <dsp:cNvPr id="0" name=""/>
        <dsp:cNvSpPr/>
      </dsp:nvSpPr>
      <dsp:spPr>
        <a:xfrm>
          <a:off x="7622887" y="306789"/>
          <a:ext cx="1818562" cy="1818562"/>
        </a:xfrm>
        <a:prstGeom prst="round2DiagRect">
          <a:avLst>
            <a:gd name="adj1" fmla="val 29727"/>
            <a:gd name="adj2" fmla="val 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B9F52A-0F38-43BE-87DD-0552A06FD740}">
      <dsp:nvSpPr>
        <dsp:cNvPr id="0" name=""/>
        <dsp:cNvSpPr/>
      </dsp:nvSpPr>
      <dsp:spPr>
        <a:xfrm>
          <a:off x="8010450" y="694352"/>
          <a:ext cx="1043437" cy="104343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13C3B2-9B05-4068-B648-30C480DC566D}">
      <dsp:nvSpPr>
        <dsp:cNvPr id="0" name=""/>
        <dsp:cNvSpPr/>
      </dsp:nvSpPr>
      <dsp:spPr>
        <a:xfrm>
          <a:off x="7041543" y="2691790"/>
          <a:ext cx="2981250" cy="78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ES" sz="1100" kern="1200"/>
            <a:t>El IPC se calcula como el promedio ponderado de estos precios, con ajustes periódicos para reflejar cambios en los hábitos de consumo y en la disponibilidad de productos y servicios.</a:t>
          </a:r>
          <a:endParaRPr lang="en-US" sz="1100" kern="1200"/>
        </a:p>
      </dsp:txBody>
      <dsp:txXfrm>
        <a:off x="7041543" y="2691790"/>
        <a:ext cx="2981250" cy="7875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B2D0C0-9717-4237-A3CA-0BF568956854}">
      <dsp:nvSpPr>
        <dsp:cNvPr id="0" name=""/>
        <dsp:cNvSpPr/>
      </dsp:nvSpPr>
      <dsp:spPr>
        <a:xfrm rot="5400000">
          <a:off x="2114180" y="174825"/>
          <a:ext cx="1388533" cy="120802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100" kern="1200" dirty="0"/>
            <a:t>RIPTE</a:t>
          </a:r>
          <a:endParaRPr lang="en-US" sz="1100" kern="1200" dirty="0"/>
        </a:p>
      </dsp:txBody>
      <dsp:txXfrm rot="-5400000">
        <a:off x="2392684" y="300951"/>
        <a:ext cx="831524" cy="955773"/>
      </dsp:txXfrm>
    </dsp:sp>
    <dsp:sp modelId="{A8897297-8F3E-4982-AB00-6994F0857BF1}">
      <dsp:nvSpPr>
        <dsp:cNvPr id="0" name=""/>
        <dsp:cNvSpPr/>
      </dsp:nvSpPr>
      <dsp:spPr>
        <a:xfrm>
          <a:off x="3449116" y="362277"/>
          <a:ext cx="1549603" cy="833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D3C278-889F-4019-89D6-4693BD9D9D66}">
      <dsp:nvSpPr>
        <dsp:cNvPr id="0" name=""/>
        <dsp:cNvSpPr/>
      </dsp:nvSpPr>
      <dsp:spPr>
        <a:xfrm rot="5400000">
          <a:off x="809514" y="174825"/>
          <a:ext cx="1388533" cy="120802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 rot="-5400000">
        <a:off x="1088018" y="300951"/>
        <a:ext cx="831524" cy="955773"/>
      </dsp:txXfrm>
    </dsp:sp>
    <dsp:sp modelId="{F6E9F46B-F982-422A-A7CF-6F448127E523}">
      <dsp:nvSpPr>
        <dsp:cNvPr id="0" name=""/>
        <dsp:cNvSpPr/>
      </dsp:nvSpPr>
      <dsp:spPr>
        <a:xfrm rot="5400000">
          <a:off x="1459348" y="1353412"/>
          <a:ext cx="1388533" cy="120802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INDICE CAC</a:t>
          </a:r>
        </a:p>
      </dsp:txBody>
      <dsp:txXfrm rot="-5400000">
        <a:off x="1737852" y="1479538"/>
        <a:ext cx="831524" cy="955773"/>
      </dsp:txXfrm>
    </dsp:sp>
    <dsp:sp modelId="{E75EEAA3-C796-4EFA-8F6D-EE24F68E359E}">
      <dsp:nvSpPr>
        <dsp:cNvPr id="0" name=""/>
        <dsp:cNvSpPr/>
      </dsp:nvSpPr>
      <dsp:spPr>
        <a:xfrm>
          <a:off x="0" y="1540865"/>
          <a:ext cx="1499616" cy="833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A0E76B-1A85-45E3-A571-E5AD74C84108}">
      <dsp:nvSpPr>
        <dsp:cNvPr id="0" name=""/>
        <dsp:cNvSpPr/>
      </dsp:nvSpPr>
      <dsp:spPr>
        <a:xfrm rot="5400000">
          <a:off x="2764014" y="1353412"/>
          <a:ext cx="1388533" cy="120802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 rot="-5400000">
        <a:off x="3042518" y="1479538"/>
        <a:ext cx="831524" cy="955773"/>
      </dsp:txXfrm>
    </dsp:sp>
    <dsp:sp modelId="{05FD2CA8-A66F-44D5-88A8-C256FC92C0AA}">
      <dsp:nvSpPr>
        <dsp:cNvPr id="0" name=""/>
        <dsp:cNvSpPr/>
      </dsp:nvSpPr>
      <dsp:spPr>
        <a:xfrm rot="5400000">
          <a:off x="2114180" y="2532000"/>
          <a:ext cx="1388533" cy="120802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COEFICIENTE HOGAR</a:t>
          </a:r>
        </a:p>
      </dsp:txBody>
      <dsp:txXfrm rot="-5400000">
        <a:off x="2392684" y="2658126"/>
        <a:ext cx="831524" cy="955773"/>
      </dsp:txXfrm>
    </dsp:sp>
    <dsp:sp modelId="{7D09F422-D71E-4F27-ABFC-D30799941A6D}">
      <dsp:nvSpPr>
        <dsp:cNvPr id="0" name=""/>
        <dsp:cNvSpPr/>
      </dsp:nvSpPr>
      <dsp:spPr>
        <a:xfrm>
          <a:off x="3449116" y="2719452"/>
          <a:ext cx="1549603" cy="833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9DAF4F-C734-4FC5-AFD1-6FEA31FCAC31}">
      <dsp:nvSpPr>
        <dsp:cNvPr id="0" name=""/>
        <dsp:cNvSpPr/>
      </dsp:nvSpPr>
      <dsp:spPr>
        <a:xfrm rot="5400000">
          <a:off x="809514" y="2532000"/>
          <a:ext cx="1388533" cy="120802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 rot="-5400000">
        <a:off x="1088018" y="2658126"/>
        <a:ext cx="831524" cy="95577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E513E3-23D6-40AB-AC3C-2C0D400076BB}">
      <dsp:nvSpPr>
        <dsp:cNvPr id="0" name=""/>
        <dsp:cNvSpPr/>
      </dsp:nvSpPr>
      <dsp:spPr>
        <a:xfrm>
          <a:off x="1464" y="1570251"/>
          <a:ext cx="1045630" cy="6639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30987E-17C9-4E8E-B66F-461D516424A9}">
      <dsp:nvSpPr>
        <dsp:cNvPr id="0" name=""/>
        <dsp:cNvSpPr/>
      </dsp:nvSpPr>
      <dsp:spPr>
        <a:xfrm>
          <a:off x="117645" y="1680623"/>
          <a:ext cx="1045630" cy="6639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/>
            <a:t>Índice de Contratos de Locación. ICL.</a:t>
          </a:r>
          <a:endParaRPr lang="en-US" sz="1200" kern="1200"/>
        </a:p>
      </dsp:txBody>
      <dsp:txXfrm>
        <a:off x="137092" y="1700070"/>
        <a:ext cx="1006736" cy="625081"/>
      </dsp:txXfrm>
    </dsp:sp>
    <dsp:sp modelId="{2747DFD0-32E7-4708-8FD1-BC77BAC96064}">
      <dsp:nvSpPr>
        <dsp:cNvPr id="0" name=""/>
        <dsp:cNvSpPr/>
      </dsp:nvSpPr>
      <dsp:spPr>
        <a:xfrm>
          <a:off x="1279457" y="1570251"/>
          <a:ext cx="1045630" cy="6639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B7FEFC-2387-4108-8F48-1FDBC44BB379}">
      <dsp:nvSpPr>
        <dsp:cNvPr id="0" name=""/>
        <dsp:cNvSpPr/>
      </dsp:nvSpPr>
      <dsp:spPr>
        <a:xfrm>
          <a:off x="1395638" y="1680623"/>
          <a:ext cx="1045630" cy="6639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Indice CAC.</a:t>
          </a:r>
        </a:p>
      </dsp:txBody>
      <dsp:txXfrm>
        <a:off x="1415085" y="1700070"/>
        <a:ext cx="1006736" cy="625081"/>
      </dsp:txXfrm>
    </dsp:sp>
    <dsp:sp modelId="{8670DD3E-4384-43AE-8447-F16BC3B9224E}">
      <dsp:nvSpPr>
        <dsp:cNvPr id="0" name=""/>
        <dsp:cNvSpPr/>
      </dsp:nvSpPr>
      <dsp:spPr>
        <a:xfrm>
          <a:off x="2557450" y="1570251"/>
          <a:ext cx="1045630" cy="6639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77F3CB-53DF-4D20-8850-705948388425}">
      <dsp:nvSpPr>
        <dsp:cNvPr id="0" name=""/>
        <dsp:cNvSpPr/>
      </dsp:nvSpPr>
      <dsp:spPr>
        <a:xfrm>
          <a:off x="2673631" y="1680623"/>
          <a:ext cx="1045630" cy="6639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IPIM.</a:t>
          </a:r>
        </a:p>
      </dsp:txBody>
      <dsp:txXfrm>
        <a:off x="2693078" y="1700070"/>
        <a:ext cx="1006736" cy="625081"/>
      </dsp:txXfrm>
    </dsp:sp>
    <dsp:sp modelId="{96B3ACE4-2B6F-4E17-B432-606FC00A0359}">
      <dsp:nvSpPr>
        <dsp:cNvPr id="0" name=""/>
        <dsp:cNvSpPr/>
      </dsp:nvSpPr>
      <dsp:spPr>
        <a:xfrm>
          <a:off x="3835443" y="1570251"/>
          <a:ext cx="1045630" cy="6639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FD41CB-8D7A-4C86-92D6-139B4AB4E03D}">
      <dsp:nvSpPr>
        <dsp:cNvPr id="0" name=""/>
        <dsp:cNvSpPr/>
      </dsp:nvSpPr>
      <dsp:spPr>
        <a:xfrm>
          <a:off x="3951624" y="1680623"/>
          <a:ext cx="1045630" cy="6639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AR" sz="1200" kern="1200" dirty="0"/>
            <a:t>UVA.</a:t>
          </a:r>
          <a:endParaRPr lang="en-US" sz="1200" kern="1200" dirty="0"/>
        </a:p>
      </dsp:txBody>
      <dsp:txXfrm>
        <a:off x="3971071" y="1700070"/>
        <a:ext cx="1006736" cy="6250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A81869F-F6FC-6A0D-CE07-6B540E550EE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A6B6C1-6185-79F5-23C8-927538634E4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41E86C-C6B4-424D-8295-67D3386172F0}" type="datetimeFigureOut">
              <a:rPr lang="en-US" smtClean="0"/>
              <a:t>5/27/2024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75153B-EAEA-CF1E-30D7-16C2E64586B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72AFB7-47EE-893B-5887-BDC37DCA5F0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F94707-CAF6-40B0-A7EA-C5F3C63CBD6B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4112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88D07-B188-44E4-ABBB-6994C1A52936}" type="datetimeFigureOut">
              <a:rPr lang="en-US" smtClean="0"/>
              <a:t>5/27/2024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42455A-0D23-4EAB-9AF9-2CC2B3066B0A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368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42455A-0D23-4EAB-9AF9-2CC2B3066B0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777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42455A-0D23-4EAB-9AF9-2CC2B3066B0A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7964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42455A-0D23-4EAB-9AF9-2CC2B3066B0A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5847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42455A-0D23-4EAB-9AF9-2CC2B3066B0A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3934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42455A-0D23-4EAB-9AF9-2CC2B3066B0A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0488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42455A-0D23-4EAB-9AF9-2CC2B3066B0A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951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42455A-0D23-4EAB-9AF9-2CC2B3066B0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61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42455A-0D23-4EAB-9AF9-2CC2B3066B0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375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42455A-0D23-4EAB-9AF9-2CC2B3066B0A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1773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42455A-0D23-4EAB-9AF9-2CC2B3066B0A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9071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42455A-0D23-4EAB-9AF9-2CC2B3066B0A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1488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42455A-0D23-4EAB-9AF9-2CC2B3066B0A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9605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42455A-0D23-4EAB-9AF9-2CC2B3066B0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2679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42455A-0D23-4EAB-9AF9-2CC2B3066B0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099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63674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198956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459134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CE0AB24-7427-4E0C-9E7C-B642B3170AF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24" y="0"/>
            <a:ext cx="12188952" cy="6858000"/>
          </a:xfrm>
          <a:solidFill>
            <a:schemeClr val="accent6"/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E30A2A8-DADD-44CC-B8A3-9BFFD5E76B6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2705101"/>
            <a:ext cx="7537703" cy="2926080"/>
          </a:xfrm>
          <a:solidFill>
            <a:schemeClr val="bg1">
              <a:alpha val="93000"/>
            </a:schemeClr>
          </a:solidFill>
        </p:spPr>
        <p:txBody>
          <a:bodyPr lIns="822960" tIns="91440" bIns="548640" anchor="b" anchorCtr="0">
            <a:noAutofit/>
          </a:bodyPr>
          <a:lstStyle>
            <a:lvl1pPr>
              <a:defRPr/>
            </a:lvl1pPr>
          </a:lstStyle>
          <a:p>
            <a:r>
              <a:rPr lang="en-US" sz="5400" dirty="0">
                <a:solidFill>
                  <a:schemeClr val="tx1"/>
                </a:solidFill>
              </a:rPr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6783446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9">
            <a:extLst>
              <a:ext uri="{FF2B5EF4-FFF2-40B4-BE49-F238E27FC236}">
                <a16:creationId xmlns:a16="http://schemas.microsoft.com/office/drawing/2014/main" id="{8832B6D9-0469-48A5-A85E-8C5D8EF86B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z="4800" dirty="0">
                <a:solidFill>
                  <a:schemeClr val="tx1"/>
                </a:solidFill>
              </a:rPr>
              <a:t>Click to add title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8A8F00A-3EB2-4D4D-B4A7-990BB91D7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1">
            <a:extLst>
              <a:ext uri="{FF2B5EF4-FFF2-40B4-BE49-F238E27FC236}">
                <a16:creationId xmlns:a16="http://schemas.microsoft.com/office/drawing/2014/main" id="{4142A7E4-A56F-4FC2-A81D-36A83134A21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097280" y="2108201"/>
            <a:ext cx="10058399" cy="3760891"/>
          </a:xfrm>
        </p:spPr>
        <p:txBody>
          <a:bodyPr lIns="91440">
            <a:normAutofit/>
          </a:bodyPr>
          <a:lstStyle>
            <a:lvl1pPr marL="347472" indent="-347472">
              <a:spcBef>
                <a:spcPts val="120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 sz="3000"/>
            </a:lvl1pPr>
            <a:lvl2pPr>
              <a:spcBef>
                <a:spcPts val="1200"/>
              </a:spcBef>
              <a:spcAft>
                <a:spcPts val="200"/>
              </a:spcAft>
              <a:defRPr sz="3000"/>
            </a:lvl2pPr>
            <a:lvl3pPr>
              <a:spcBef>
                <a:spcPts val="1200"/>
              </a:spcBef>
              <a:spcAft>
                <a:spcPts val="200"/>
              </a:spcAft>
              <a:defRPr sz="3000"/>
            </a:lvl3pPr>
            <a:lvl4pPr>
              <a:spcBef>
                <a:spcPts val="1200"/>
              </a:spcBef>
              <a:spcAft>
                <a:spcPts val="200"/>
              </a:spcAft>
              <a:defRPr sz="3000"/>
            </a:lvl4pPr>
            <a:lvl5pPr>
              <a:spcBef>
                <a:spcPts val="1200"/>
              </a:spcBef>
              <a:spcAft>
                <a:spcPts val="200"/>
              </a:spcAft>
              <a:defRPr sz="30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20XX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4815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CE0AB24-7427-4E0C-9E7C-B642B3170AF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24" y="0"/>
            <a:ext cx="12188952" cy="6858000"/>
          </a:xfrm>
          <a:solidFill>
            <a:schemeClr val="accent6"/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E30A2A8-DADD-44CC-B8A3-9BFFD5E76B6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654297" y="2705101"/>
            <a:ext cx="7537703" cy="2926080"/>
          </a:xfrm>
          <a:solidFill>
            <a:schemeClr val="bg1">
              <a:alpha val="93000"/>
            </a:schemeClr>
          </a:solidFill>
        </p:spPr>
        <p:txBody>
          <a:bodyPr lIns="822960" tIns="274320" rIns="822960" bIns="548640" anchor="b" anchorCtr="0">
            <a:noAutofit/>
          </a:bodyPr>
          <a:lstStyle>
            <a:lvl1pPr>
              <a:lnSpc>
                <a:spcPct val="80000"/>
              </a:lnSpc>
              <a:defRPr sz="4800"/>
            </a:lvl1pPr>
          </a:lstStyle>
          <a:p>
            <a:r>
              <a:rPr lang="en-US" sz="5400" dirty="0">
                <a:solidFill>
                  <a:schemeClr val="tx1"/>
                </a:solidFill>
              </a:rPr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1436810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9">
            <a:extLst>
              <a:ext uri="{FF2B5EF4-FFF2-40B4-BE49-F238E27FC236}">
                <a16:creationId xmlns:a16="http://schemas.microsoft.com/office/drawing/2014/main" id="{8832B6D9-0469-48A5-A85E-8C5D8EF86B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z="4800" dirty="0">
                <a:solidFill>
                  <a:schemeClr val="tx1"/>
                </a:solidFill>
              </a:rPr>
              <a:t>Click to add title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8A8F00A-3EB2-4D4D-B4A7-990BB91D7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1">
            <a:extLst>
              <a:ext uri="{FF2B5EF4-FFF2-40B4-BE49-F238E27FC236}">
                <a16:creationId xmlns:a16="http://schemas.microsoft.com/office/drawing/2014/main" id="{4142A7E4-A56F-4FC2-A81D-36A83134A21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097280" y="2182849"/>
            <a:ext cx="10058399" cy="3956692"/>
          </a:xfrm>
        </p:spPr>
        <p:txBody>
          <a:bodyPr lIns="91440">
            <a:normAutofit/>
          </a:bodyPr>
          <a:lstStyle>
            <a:lvl1pPr marL="0" indent="0">
              <a:spcBef>
                <a:spcPts val="1200"/>
              </a:spcBef>
              <a:spcAft>
                <a:spcPts val="200"/>
              </a:spcAft>
              <a:buFont typeface="Arial" panose="020B0604020202020204" pitchFamily="34" charset="0"/>
              <a:buNone/>
              <a:defRPr sz="2400"/>
            </a:lvl1pPr>
            <a:lvl2pPr marL="384048" indent="-182880">
              <a:spcBef>
                <a:spcPts val="1200"/>
              </a:spcBef>
              <a:spcAft>
                <a:spcPts val="2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400"/>
            </a:lvl2pPr>
            <a:lvl3pPr>
              <a:spcBef>
                <a:spcPts val="1200"/>
              </a:spcBef>
              <a:spcAft>
                <a:spcPts val="200"/>
              </a:spcAft>
              <a:defRPr sz="2400"/>
            </a:lvl3pPr>
            <a:lvl4pPr>
              <a:spcBef>
                <a:spcPts val="1200"/>
              </a:spcBef>
              <a:spcAft>
                <a:spcPts val="200"/>
              </a:spcAft>
              <a:defRPr sz="2400"/>
            </a:lvl4pPr>
            <a:lvl5pPr>
              <a:spcBef>
                <a:spcPts val="1200"/>
              </a:spcBef>
              <a:spcAft>
                <a:spcPts val="200"/>
              </a:spcAft>
              <a:defRPr sz="24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20XX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0539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CE0AB24-7427-4E0C-9E7C-B642B3170AF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24" y="0"/>
            <a:ext cx="12188952" cy="6858000"/>
          </a:xfrm>
          <a:solidFill>
            <a:schemeClr val="accent6"/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E30A2A8-DADD-44CC-B8A3-9BFFD5E76B6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2705101"/>
            <a:ext cx="7537703" cy="2926080"/>
          </a:xfrm>
          <a:solidFill>
            <a:schemeClr val="bg1">
              <a:alpha val="93000"/>
            </a:schemeClr>
          </a:solidFill>
        </p:spPr>
        <p:txBody>
          <a:bodyPr lIns="822960" tIns="91440" bIns="822960" anchor="b" anchorCtr="0">
            <a:noAutofit/>
          </a:bodyPr>
          <a:lstStyle>
            <a:lvl1pPr>
              <a:defRPr sz="4800"/>
            </a:lvl1pPr>
          </a:lstStyle>
          <a:p>
            <a:r>
              <a:rPr lang="en-US" sz="5400" dirty="0">
                <a:solidFill>
                  <a:schemeClr val="tx1"/>
                </a:solidFill>
              </a:rPr>
              <a:t>Click to add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79DF17D8-A326-44D6-A77D-42DA99E9278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45389" y="4735798"/>
            <a:ext cx="6692313" cy="845849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r>
              <a:rPr lang="en-US" dirty="0">
                <a:solidFill>
                  <a:schemeClr val="tx1"/>
                </a:solidFill>
              </a:rPr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4767523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9">
            <a:extLst>
              <a:ext uri="{FF2B5EF4-FFF2-40B4-BE49-F238E27FC236}">
                <a16:creationId xmlns:a16="http://schemas.microsoft.com/office/drawing/2014/main" id="{8832B6D9-0469-48A5-A85E-8C5D8EF86B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z="4800" dirty="0">
                <a:solidFill>
                  <a:schemeClr val="tx1"/>
                </a:solidFill>
              </a:rPr>
              <a:t>Click to add title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8A8F00A-3EB2-4D4D-B4A7-990BB91D74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1">
            <a:extLst>
              <a:ext uri="{FF2B5EF4-FFF2-40B4-BE49-F238E27FC236}">
                <a16:creationId xmlns:a16="http://schemas.microsoft.com/office/drawing/2014/main" id="{4142A7E4-A56F-4FC2-A81D-36A83134A21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097281" y="2183367"/>
            <a:ext cx="4998720" cy="3914850"/>
          </a:xfrm>
        </p:spPr>
        <p:txBody>
          <a:bodyPr lIns="91440">
            <a:normAutofit/>
          </a:bodyPr>
          <a:lstStyle>
            <a:lvl1pPr marL="0" indent="0">
              <a:spcBef>
                <a:spcPts val="1200"/>
              </a:spcBef>
              <a:spcAft>
                <a:spcPts val="200"/>
              </a:spcAft>
              <a:buFont typeface="Arial" panose="020B0604020202020204" pitchFamily="34" charset="0"/>
              <a:buNone/>
              <a:defRPr sz="2400"/>
            </a:lvl1pPr>
            <a:lvl2pPr marL="347472" indent="-182880">
              <a:spcBef>
                <a:spcPts val="1200"/>
              </a:spcBef>
              <a:spcAft>
                <a:spcPts val="2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400"/>
            </a:lvl2pPr>
            <a:lvl3pPr marL="566928" indent="-182880">
              <a:spcBef>
                <a:spcPts val="1200"/>
              </a:spcBef>
              <a:spcAft>
                <a:spcPts val="2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400"/>
            </a:lvl3pPr>
            <a:lvl4pPr marL="749808" indent="-182880">
              <a:spcBef>
                <a:spcPts val="1200"/>
              </a:spcBef>
              <a:spcAft>
                <a:spcPts val="2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400"/>
            </a:lvl4pPr>
            <a:lvl5pPr marL="932688" indent="-182880">
              <a:spcBef>
                <a:spcPts val="1200"/>
              </a:spcBef>
              <a:spcAft>
                <a:spcPts val="2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4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20XX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10" name="Content Placeholder 11">
            <a:extLst>
              <a:ext uri="{FF2B5EF4-FFF2-40B4-BE49-F238E27FC236}">
                <a16:creationId xmlns:a16="http://schemas.microsoft.com/office/drawing/2014/main" id="{BEAF6B01-7E55-3A14-DE85-588680B0910B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503438" y="2183367"/>
            <a:ext cx="4672294" cy="3914850"/>
          </a:xfrm>
        </p:spPr>
        <p:txBody>
          <a:bodyPr lIns="91440">
            <a:normAutofit/>
          </a:bodyPr>
          <a:lstStyle>
            <a:lvl1pPr marL="0" indent="0">
              <a:spcBef>
                <a:spcPts val="1200"/>
              </a:spcBef>
              <a:spcAft>
                <a:spcPts val="200"/>
              </a:spcAft>
              <a:buFont typeface="Arial" panose="020B0604020202020204" pitchFamily="34" charset="0"/>
              <a:buNone/>
              <a:defRPr sz="2400"/>
            </a:lvl1pPr>
            <a:lvl2pPr marL="347472" indent="-182880">
              <a:spcBef>
                <a:spcPts val="1200"/>
              </a:spcBef>
              <a:spcAft>
                <a:spcPts val="2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400"/>
            </a:lvl2pPr>
            <a:lvl3pPr marL="566928" indent="-182880">
              <a:spcBef>
                <a:spcPts val="1200"/>
              </a:spcBef>
              <a:spcAft>
                <a:spcPts val="2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400"/>
            </a:lvl3pPr>
            <a:lvl4pPr marL="749808" indent="-182880">
              <a:spcBef>
                <a:spcPts val="1200"/>
              </a:spcBef>
              <a:spcAft>
                <a:spcPts val="2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400"/>
            </a:lvl4pPr>
            <a:lvl5pPr marL="932688" indent="-182880">
              <a:spcBef>
                <a:spcPts val="1200"/>
              </a:spcBef>
              <a:spcAft>
                <a:spcPts val="2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4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513635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5F368C9-4803-45FD-A0BA-26B5679AFC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79" y="286603"/>
            <a:ext cx="9966960" cy="1450757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0EEE198-C7B9-2C56-05AC-997ADD4EE02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097280" y="2194560"/>
            <a:ext cx="6024003" cy="3754425"/>
          </a:xfrm>
        </p:spPr>
        <p:txBody>
          <a:bodyPr lIns="91440">
            <a:normAutofit/>
          </a:bodyPr>
          <a:lstStyle>
            <a:lvl1pPr marL="0" indent="0">
              <a:spcBef>
                <a:spcPts val="1200"/>
              </a:spcBef>
              <a:spcAft>
                <a:spcPts val="200"/>
              </a:spcAft>
              <a:buNone/>
              <a:defRPr sz="2400"/>
            </a:lvl1pPr>
            <a:lvl2pPr marL="347472" indent="-347472">
              <a:spcBef>
                <a:spcPts val="1200"/>
              </a:spcBef>
              <a:spcAft>
                <a:spcPts val="2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400"/>
            </a:lvl2pPr>
            <a:lvl3pPr marL="566928" indent="-182880">
              <a:spcBef>
                <a:spcPts val="1200"/>
              </a:spcBef>
              <a:spcAft>
                <a:spcPts val="2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400"/>
            </a:lvl3pPr>
            <a:lvl4pPr marL="749808" indent="-182880">
              <a:spcBef>
                <a:spcPts val="1200"/>
              </a:spcBef>
              <a:spcAft>
                <a:spcPts val="2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400"/>
            </a:lvl4pPr>
            <a:lvl5pPr marL="932688" indent="-182880">
              <a:spcBef>
                <a:spcPts val="1200"/>
              </a:spcBef>
              <a:spcAft>
                <a:spcPts val="2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4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2" name="Content Placeholder 20">
            <a:extLst>
              <a:ext uri="{FF2B5EF4-FFF2-40B4-BE49-F238E27FC236}">
                <a16:creationId xmlns:a16="http://schemas.microsoft.com/office/drawing/2014/main" id="{244AF500-76F9-CD01-586B-E1B35B735F8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406640" y="2194560"/>
            <a:ext cx="4067175" cy="3754425"/>
          </a:xfrm>
          <a:solidFill>
            <a:schemeClr val="tx1">
              <a:lumMod val="85000"/>
              <a:lumOff val="15000"/>
            </a:schemeClr>
          </a:solidFill>
        </p:spPr>
        <p:txBody>
          <a:bodyPr lIns="274320" tIns="274320" rIns="274320" bIns="274320">
            <a:normAutofit/>
          </a:bodyPr>
          <a:lstStyle>
            <a:lvl1pPr marL="512064" indent="-512064">
              <a:buClr>
                <a:schemeClr val="accent2"/>
              </a:buClr>
              <a:buFont typeface="+mj-lt"/>
              <a:buAutoNum type="arabicPeriod"/>
              <a:defRPr sz="2000">
                <a:solidFill>
                  <a:schemeClr val="bg1"/>
                </a:solidFill>
              </a:defRPr>
            </a:lvl1pPr>
            <a:lvl2pPr marL="658368" indent="-457200">
              <a:buClr>
                <a:schemeClr val="accent2"/>
              </a:buClr>
              <a:buFont typeface="+mj-lt"/>
              <a:buAutoNum type="arabicPeriod"/>
              <a:defRPr sz="2000">
                <a:solidFill>
                  <a:schemeClr val="bg1"/>
                </a:solidFill>
              </a:defRPr>
            </a:lvl2pPr>
            <a:lvl3pPr marL="841248" indent="-457200">
              <a:buClr>
                <a:schemeClr val="accent2"/>
              </a:buClr>
              <a:buFont typeface="+mj-lt"/>
              <a:buAutoNum type="arabicPeriod"/>
              <a:defRPr sz="2000">
                <a:solidFill>
                  <a:schemeClr val="bg1"/>
                </a:solidFill>
              </a:defRPr>
            </a:lvl3pPr>
            <a:lvl4pPr marL="1024128" indent="-457200">
              <a:buClr>
                <a:schemeClr val="accent2"/>
              </a:buClr>
              <a:buFont typeface="+mj-lt"/>
              <a:buAutoNum type="arabicPeriod"/>
              <a:defRPr sz="2000">
                <a:solidFill>
                  <a:schemeClr val="bg1"/>
                </a:solidFill>
              </a:defRPr>
            </a:lvl4pPr>
            <a:lvl5pPr marL="1207008" indent="-457200">
              <a:buClr>
                <a:schemeClr val="accent2"/>
              </a:buClr>
              <a:buFont typeface="+mj-lt"/>
              <a:buAutoNum type="arabicPeriod"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02F1891-1ACC-4692-80A2-4F69EAAAE4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20XX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11493E3-605E-569A-BC16-ACFDDE98E1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1097280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13032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 and 2 Columns Lef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5F368C9-4803-45FD-A0BA-26B5679AF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1676" y="286603"/>
            <a:ext cx="6024004" cy="1788527"/>
          </a:xfrm>
        </p:spPr>
        <p:txBody>
          <a:bodyPr/>
          <a:lstStyle>
            <a:lvl1pPr>
              <a:defRPr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6487FB7-F6EE-0454-5FB0-228B2EBCBD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130366" y="2166571"/>
            <a:ext cx="6030126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7E27ABCA-7CD7-B1C6-D787-E3B8959F7FE4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39763" y="287338"/>
            <a:ext cx="4067175" cy="2801123"/>
          </a:xfrm>
          <a:solidFill>
            <a:schemeClr val="accent6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2" name="Content Placeholder 20">
            <a:extLst>
              <a:ext uri="{FF2B5EF4-FFF2-40B4-BE49-F238E27FC236}">
                <a16:creationId xmlns:a16="http://schemas.microsoft.com/office/drawing/2014/main" id="{244AF500-76F9-CD01-586B-E1B35B735F8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39763" y="3416796"/>
            <a:ext cx="4067175" cy="2801124"/>
          </a:xfrm>
          <a:solidFill>
            <a:schemeClr val="accent6"/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0EEE198-C7B9-2C56-05AC-997ADD4EE02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31676" y="2258012"/>
            <a:ext cx="6024003" cy="3959908"/>
          </a:xfrm>
        </p:spPr>
        <p:txBody>
          <a:bodyPr lIns="91440">
            <a:normAutofit/>
          </a:bodyPr>
          <a:lstStyle>
            <a:lvl1pPr marL="0" indent="0">
              <a:spcBef>
                <a:spcPts val="1200"/>
              </a:spcBef>
              <a:spcAft>
                <a:spcPts val="200"/>
              </a:spcAft>
              <a:buNone/>
              <a:defRPr sz="2400"/>
            </a:lvl1pPr>
            <a:lvl2pPr>
              <a:spcBef>
                <a:spcPts val="1200"/>
              </a:spcBef>
              <a:spcAft>
                <a:spcPts val="200"/>
              </a:spcAft>
              <a:defRPr sz="2000"/>
            </a:lvl2pPr>
            <a:lvl3pPr>
              <a:spcBef>
                <a:spcPts val="1200"/>
              </a:spcBef>
              <a:spcAft>
                <a:spcPts val="200"/>
              </a:spcAft>
              <a:defRPr sz="1600"/>
            </a:lvl3pPr>
            <a:lvl4pPr>
              <a:spcBef>
                <a:spcPts val="1200"/>
              </a:spcBef>
              <a:spcAft>
                <a:spcPts val="200"/>
              </a:spcAft>
              <a:defRPr sz="1600"/>
            </a:lvl4pPr>
            <a:lvl5pPr>
              <a:spcBef>
                <a:spcPts val="1200"/>
              </a:spcBef>
              <a:spcAft>
                <a:spcPts val="200"/>
              </a:spcAft>
              <a:defRPr sz="160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02F1891-1ACC-4692-80A2-4F69EAAAE4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20XX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925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187820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Content and Tab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09674" y="286603"/>
            <a:ext cx="9946006" cy="1450757"/>
          </a:xfrm>
        </p:spPr>
        <p:txBody>
          <a:bodyPr lIns="0"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209675" y="2286000"/>
            <a:ext cx="2391941" cy="324856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able Placeholder 5">
            <a:extLst>
              <a:ext uri="{FF2B5EF4-FFF2-40B4-BE49-F238E27FC236}">
                <a16:creationId xmlns:a16="http://schemas.microsoft.com/office/drawing/2014/main" id="{7AA6B9BC-99C6-B9CE-63BB-C79284371A4A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3840163" y="2286000"/>
            <a:ext cx="7315200" cy="3248025"/>
          </a:xfrm>
        </p:spPr>
        <p:txBody>
          <a:bodyPr/>
          <a:lstStyle>
            <a:lvl1pPr>
              <a:defRPr/>
            </a:lvl1pPr>
          </a:lstStyle>
          <a:p>
            <a:r>
              <a:rPr lang="es-MX"/>
              <a:t>Haz clic en el icono para agregar una tabla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20XX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9876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in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3DE7C46-EBCB-4558-B868-C6E743BAE1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07474" y="640080"/>
            <a:ext cx="7229518" cy="511386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8">
            <a:extLst>
              <a:ext uri="{FF2B5EF4-FFF2-40B4-BE49-F238E27FC236}">
                <a16:creationId xmlns:a16="http://schemas.microsoft.com/office/drawing/2014/main" id="{ED5FBCAA-65CF-CE8D-2A57-F07A559D61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5051" y="839520"/>
            <a:ext cx="6546596" cy="1729252"/>
          </a:xfrm>
        </p:spPr>
        <p:txBody>
          <a:bodyPr lIns="182880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AA471100-D8FC-C6A3-1AB4-9E0BBF5AA83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35050" y="2878052"/>
            <a:ext cx="3152775" cy="2557463"/>
          </a:xfrm>
        </p:spPr>
        <p:txBody>
          <a:bodyPr lIns="9144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31FFC008-9C4B-BB79-13EF-E3E28AF0285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428872" y="2878052"/>
            <a:ext cx="3152775" cy="2557463"/>
          </a:xfrm>
        </p:spPr>
        <p:txBody>
          <a:bodyPr lIns="9144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24FE1E40-4668-3A25-AAEB-34B59D71BB2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56170" y="839520"/>
            <a:ext cx="2600779" cy="4915168"/>
          </a:xfrm>
          <a:noFill/>
        </p:spPr>
        <p:txBody>
          <a:bodyPr/>
          <a:lstStyle>
            <a:lvl1pPr marL="457200" indent="-457200">
              <a:spcBef>
                <a:spcPts val="1200"/>
              </a:spcBef>
              <a:spcAft>
                <a:spcPts val="200"/>
              </a:spcAft>
              <a:buFont typeface="+mj-lt"/>
              <a:buAutoNum type="arabicPeriod"/>
              <a:defRPr/>
            </a:lvl1pPr>
            <a:lvl2pPr marL="544068" indent="-342900">
              <a:spcBef>
                <a:spcPts val="1200"/>
              </a:spcBef>
              <a:spcAft>
                <a:spcPts val="200"/>
              </a:spcAft>
              <a:buFont typeface="+mj-lt"/>
              <a:buAutoNum type="arabicPeriod"/>
              <a:defRPr/>
            </a:lvl2pPr>
            <a:lvl3pPr marL="726948" indent="-342900">
              <a:spcBef>
                <a:spcPts val="1200"/>
              </a:spcBef>
              <a:spcAft>
                <a:spcPts val="200"/>
              </a:spcAft>
              <a:buFont typeface="+mj-lt"/>
              <a:buAutoNum type="arabicPeriod"/>
              <a:defRPr/>
            </a:lvl3pPr>
            <a:lvl4pPr marL="909828" indent="-342900">
              <a:spcBef>
                <a:spcPts val="1200"/>
              </a:spcBef>
              <a:spcAft>
                <a:spcPts val="200"/>
              </a:spcAft>
              <a:buFont typeface="+mj-lt"/>
              <a:buAutoNum type="arabicPeriod"/>
              <a:defRPr/>
            </a:lvl4pPr>
            <a:lvl5pPr marL="1092708" indent="-342900">
              <a:spcBef>
                <a:spcPts val="1200"/>
              </a:spcBef>
              <a:spcAft>
                <a:spcPts val="200"/>
              </a:spcAft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E592754-9FDD-4637-8931-8898DCEA2D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D4A9276-3942-47EA-B16C-FEF66FB6F2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092128" y="2723126"/>
            <a:ext cx="6467438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20XX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1839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09674" y="286603"/>
            <a:ext cx="9946006" cy="1450757"/>
          </a:xfrm>
        </p:spPr>
        <p:txBody>
          <a:bodyPr lIns="0"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20XX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5" name="Table Placeholder 5">
            <a:extLst>
              <a:ext uri="{FF2B5EF4-FFF2-40B4-BE49-F238E27FC236}">
                <a16:creationId xmlns:a16="http://schemas.microsoft.com/office/drawing/2014/main" id="{7AA6B9BC-99C6-B9CE-63BB-C79284371A4A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1209357" y="2313432"/>
            <a:ext cx="9946006" cy="3670837"/>
          </a:xfrm>
        </p:spPr>
        <p:txBody>
          <a:bodyPr/>
          <a:lstStyle>
            <a:lvl1pPr>
              <a:defRPr/>
            </a:lvl1pPr>
          </a:lstStyle>
          <a:p>
            <a:r>
              <a:rPr lang="es-MX"/>
              <a:t>Haz clic en el icono para agregar una tabla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911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4E322D5-1CC3-400A-A187-55543F0E8B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Title 13">
            <a:extLst>
              <a:ext uri="{FF2B5EF4-FFF2-40B4-BE49-F238E27FC236}">
                <a16:creationId xmlns:a16="http://schemas.microsoft.com/office/drawing/2014/main" id="{EAD2187F-4097-47C0-8330-56262D32831D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9485" y="640080"/>
            <a:ext cx="3690257" cy="2450676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0523EF1-B104-45FE-925A-5C7906FA1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7942633" y="3255512"/>
            <a:ext cx="34747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A958037-C140-4697-8EAF-21C950A0ECC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0936" y="640080"/>
            <a:ext cx="6912864" cy="5312664"/>
          </a:xfrm>
          <a:solidFill>
            <a:schemeClr val="accent6"/>
          </a:solidFill>
        </p:spPr>
        <p:txBody>
          <a:bodyPr>
            <a:normAutofit/>
          </a:bodyPr>
          <a:lstStyle>
            <a:lvl1pPr algn="ctr">
              <a:defRPr sz="1800"/>
            </a:lvl1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9" name="Content Placeholder 14">
            <a:extLst>
              <a:ext uri="{FF2B5EF4-FFF2-40B4-BE49-F238E27FC236}">
                <a16:creationId xmlns:a16="http://schemas.microsoft.com/office/drawing/2014/main" id="{44613BB0-E0E0-4B1C-9926-EBE53B5420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859485" y="3429000"/>
            <a:ext cx="3690257" cy="2440094"/>
          </a:xfrm>
        </p:spPr>
        <p:txBody>
          <a:bodyPr lIns="91440"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20XX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66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323613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084894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651635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18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20XX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8464DCA-A9BF-A892-3059-84E13570D0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0702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463086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677578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/>
              <a:t>20XX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7560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  <p:sldLayoutId id="2147483778" r:id="rId14"/>
    <p:sldLayoutId id="2147483780" r:id="rId15"/>
    <p:sldLayoutId id="2147483781" r:id="rId16"/>
    <p:sldLayoutId id="2147483782" r:id="rId17"/>
    <p:sldLayoutId id="2147483783" r:id="rId18"/>
    <p:sldLayoutId id="2147483784" r:id="rId19"/>
    <p:sldLayoutId id="2147483785" r:id="rId20"/>
    <p:sldLayoutId id="2147483786" r:id="rId21"/>
    <p:sldLayoutId id="2147483787" r:id="rId22"/>
    <p:sldLayoutId id="2147483788" r:id="rId2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0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5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5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7" descr="A group of people sitting at a table">
            <a:extLst>
              <a:ext uri="{FF2B5EF4-FFF2-40B4-BE49-F238E27FC236}">
                <a16:creationId xmlns:a16="http://schemas.microsoft.com/office/drawing/2014/main" id="{6BEAD192-141F-FDDE-021B-8674B81EECD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/>
          <a:stretch/>
        </p:blipFill>
        <p:spPr/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8C834208-78D3-55FF-0568-AC7434753C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Indexación</a:t>
            </a:r>
            <a:r>
              <a:rPr lang="en-US" dirty="0"/>
              <a:t> de </a:t>
            </a:r>
            <a:r>
              <a:rPr lang="en-US" dirty="0" err="1"/>
              <a:t>alquileres</a:t>
            </a:r>
            <a:r>
              <a:rPr lang="en-US" dirty="0"/>
              <a:t> por IPC</a:t>
            </a:r>
          </a:p>
        </p:txBody>
      </p:sp>
      <p:pic>
        <p:nvPicPr>
          <p:cNvPr id="2" name="Imagen 1" descr="Carrera de Martillero Público, Corredor y Administrador de Consorcios |  CMCPSI | Colegio de Martilleros y Corredores Públicos de San Isidro">
            <a:extLst>
              <a:ext uri="{FF2B5EF4-FFF2-40B4-BE49-F238E27FC236}">
                <a16:creationId xmlns:a16="http://schemas.microsoft.com/office/drawing/2014/main" id="{67CC2084-E8B9-F9A8-50A9-1BC76A3754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" y="87632"/>
            <a:ext cx="4819650" cy="13906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68791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613C2-6656-2A43-ABCE-B021D6A35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CALCULO DEL NUEVO MONTO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388F45F-4CEA-2255-ACB1-3478FBC2A03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2731961" y="2849477"/>
            <a:ext cx="3152775" cy="2557463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A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 inflación acumulada es el producto de (1 + tasa de inflación) para cada período. Entonces: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A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 - Inflación acumulada hasta febrero: (1 + 0.15) * (1 + 0.12) - 1 = 1.15 * 1.12 - 1 ≈ 0.288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A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 - Inflación acumulada hasta marzo: (1 + 0.15) * (1 + 0.12) * (1 + 0.13) - 1 = 1.15 * 1.12 * 1.13 - 1 ≈ 0.4554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9DBFB6-9EAA-8E31-B059-F1A4E4F5F93C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s-A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s-AR" sz="18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s-A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s-AR" sz="18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s-A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Nuevo monto del contrato: $100,000 * (1 + 0.413) ≈ $145.544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5638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613C2-6656-2A43-ABCE-B021D6A35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CALCULO DEL NUEVO MONTO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722309C3-D1EC-FAF3-C7BF-F5FF58E6BD33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2731961" y="2878052"/>
            <a:ext cx="3152775" cy="2557463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A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Base precio Diciembre: 100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A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 Base precio Enero: 115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A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 Base precio Febrero: 128.80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A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 Base precio Marzo. 145.54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9DBFB6-9EAA-8E31-B059-F1A4E4F5F93C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s-A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s-AR" sz="18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s-A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s-A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El cálculo del ajuste surgirá de realizar 145.54/100 x 100.000= 145.544.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0308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26D7E-EC6D-4B21-BCCC-32A29B9B2B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ALTERNATIVAS ANTE LA FALTA DE PUBLICACION DE INDICE AL MOMENTO DE ACTUALIZAR</a:t>
            </a:r>
            <a:endParaRPr lang="en-US" sz="6000" dirty="0"/>
          </a:p>
        </p:txBody>
      </p:sp>
      <p:graphicFrame>
        <p:nvGraphicFramePr>
          <p:cNvPr id="5" name="Table Placeholder 3">
            <a:extLst>
              <a:ext uri="{FF2B5EF4-FFF2-40B4-BE49-F238E27FC236}">
                <a16:creationId xmlns:a16="http://schemas.microsoft.com/office/drawing/2014/main" id="{C4ACEFD6-5912-907A-54FC-199D35B71AE3}"/>
              </a:ext>
            </a:extLst>
          </p:cNvPr>
          <p:cNvGraphicFramePr>
            <a:graphicFrameLocks noGrp="1"/>
          </p:cNvGraphicFramePr>
          <p:nvPr>
            <p:ph type="tbl" sz="quarter" idx="13"/>
            <p:extLst>
              <p:ext uri="{D42A27DB-BD31-4B8C-83A1-F6EECF244321}">
                <p14:modId xmlns:p14="http://schemas.microsoft.com/office/powerpoint/2010/main" val="682698638"/>
              </p:ext>
            </p:extLst>
          </p:nvPr>
        </p:nvGraphicFramePr>
        <p:xfrm>
          <a:off x="2748058" y="2189163"/>
          <a:ext cx="6869237" cy="332372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453983">
                  <a:extLst>
                    <a:ext uri="{9D8B030D-6E8A-4147-A177-3AD203B41FA5}">
                      <a16:colId xmlns:a16="http://schemas.microsoft.com/office/drawing/2014/main" val="2382218087"/>
                    </a:ext>
                  </a:extLst>
                </a:gridCol>
                <a:gridCol w="3415254">
                  <a:extLst>
                    <a:ext uri="{9D8B030D-6E8A-4147-A177-3AD203B41FA5}">
                      <a16:colId xmlns:a16="http://schemas.microsoft.com/office/drawing/2014/main" val="3953468724"/>
                    </a:ext>
                  </a:extLst>
                </a:gridCol>
              </a:tblGrid>
              <a:tr h="553954"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M</a:t>
                      </a:r>
                      <a:r>
                        <a:rPr lang="en-US" dirty="0"/>
                        <a:t>ETODOLOGIA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P</a:t>
                      </a:r>
                      <a:r>
                        <a:rPr lang="en-US" dirty="0"/>
                        <a:t>ARA CONTEXTO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7107962"/>
                  </a:ext>
                </a:extLst>
              </a:tr>
              <a:tr h="553954"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ULTIMO TRIMESTRE PUBLICADO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INFLACION DECRECIENTE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71386868"/>
                  </a:ext>
                </a:extLst>
              </a:tr>
              <a:tr h="55395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PROMEDIO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INFLACION DECRECIENTE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0626418"/>
                  </a:ext>
                </a:extLst>
              </a:tr>
              <a:tr h="55395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REPLICAR ULTIMO INDICE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INFLACION DECRECIENTE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32482967"/>
                  </a:ext>
                </a:extLst>
              </a:tr>
              <a:tr h="55395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I</a:t>
                      </a:r>
                      <a:r>
                        <a:rPr lang="en-US" dirty="0"/>
                        <a:t>NDISTINTO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36251906"/>
                  </a:ext>
                </a:extLst>
              </a:tr>
              <a:tr h="55395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ULTIMO TRIMESTRE+AJUSTE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INFLACION CRECIENTE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68537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30319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416A0E3C-60E6-4F39-BC55-5F7C224E1F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5025DAC-8B93-4160-B017-3A274A5828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13BCCAE5-A35B-4B66-A4A7-E23C34A403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5416DB-BC4C-330B-1179-90F5684F6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6320" y="286603"/>
            <a:ext cx="10058400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CLAUSULA MODELO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987BDFB-DE64-4B56-B44F-45FAE19FA9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06573" y="1895846"/>
            <a:ext cx="978408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phic 8" descr="Contract">
            <a:extLst>
              <a:ext uri="{FF2B5EF4-FFF2-40B4-BE49-F238E27FC236}">
                <a16:creationId xmlns:a16="http://schemas.microsoft.com/office/drawing/2014/main" id="{2681B8F9-941A-96F1-3657-3BEA4890BF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1509" y="2472903"/>
            <a:ext cx="3031484" cy="3031484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F71E581-3C99-81DE-3F57-81E7595DC3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6460" y="2108201"/>
            <a:ext cx="6388260" cy="3760891"/>
          </a:xfrm>
        </p:spPr>
        <p:txBody>
          <a:bodyPr vert="horz" lIns="0" tIns="45720" rIns="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en-US" sz="1700" b="1" i="1" dirty="0">
                <a:effectLst/>
              </a:rPr>
              <a:t>El </a:t>
            </a:r>
            <a:r>
              <a:rPr lang="en-US" sz="1700" b="1" i="1" dirty="0" err="1">
                <a:effectLst/>
              </a:rPr>
              <a:t>alquiler</a:t>
            </a:r>
            <a:r>
              <a:rPr lang="en-US" sz="1700" b="1" i="1" dirty="0">
                <a:effectLst/>
              </a:rPr>
              <a:t> </a:t>
            </a:r>
            <a:r>
              <a:rPr lang="en-US" sz="1700" b="1" i="1" dirty="0" err="1">
                <a:effectLst/>
              </a:rPr>
              <a:t>mensual</a:t>
            </a:r>
            <a:r>
              <a:rPr lang="en-US" sz="1700" b="1" i="1" dirty="0">
                <a:effectLst/>
              </a:rPr>
              <a:t>, </a:t>
            </a:r>
            <a:r>
              <a:rPr lang="en-US" sz="1700" b="1" i="1" dirty="0" err="1">
                <a:effectLst/>
              </a:rPr>
              <a:t>en</a:t>
            </a:r>
            <a:r>
              <a:rPr lang="en-US" sz="1700" b="1" i="1" dirty="0">
                <a:effectLst/>
              </a:rPr>
              <a:t> </a:t>
            </a:r>
            <a:r>
              <a:rPr lang="en-US" sz="1700" b="1" i="1" dirty="0" err="1">
                <a:effectLst/>
              </a:rPr>
              <a:t>adelante</a:t>
            </a:r>
            <a:r>
              <a:rPr lang="en-US" sz="1700" b="1" i="1" dirty="0">
                <a:effectLst/>
              </a:rPr>
              <a:t> </a:t>
            </a:r>
            <a:r>
              <a:rPr lang="en-US" sz="1700" b="1" i="1" dirty="0" err="1">
                <a:effectLst/>
              </a:rPr>
              <a:t>denominado</a:t>
            </a:r>
            <a:r>
              <a:rPr lang="en-US" sz="1700" b="1" i="1" dirty="0">
                <a:effectLst/>
              </a:rPr>
              <a:t> “ALQUILER”, </a:t>
            </a:r>
            <a:r>
              <a:rPr lang="en-US" sz="1700" b="1" i="1" dirty="0" err="1">
                <a:effectLst/>
              </a:rPr>
              <a:t>será</a:t>
            </a:r>
            <a:r>
              <a:rPr lang="en-US" sz="1700" b="1" i="1" dirty="0">
                <a:effectLst/>
              </a:rPr>
              <a:t> de pesos ... ($...) </a:t>
            </a:r>
            <a:r>
              <a:rPr lang="en-US" sz="1700" b="1" i="1" dirty="0" err="1">
                <a:effectLst/>
              </a:rPr>
              <a:t>más</a:t>
            </a:r>
            <a:r>
              <a:rPr lang="en-US" sz="1700" b="1" i="1" dirty="0">
                <a:effectLst/>
              </a:rPr>
              <a:t> IVA, </a:t>
            </a:r>
            <a:r>
              <a:rPr lang="en-US" sz="1700" b="1" i="1" dirty="0" err="1">
                <a:effectLst/>
              </a:rPr>
              <a:t>reajustable</a:t>
            </a:r>
            <a:r>
              <a:rPr lang="en-US" sz="1700" b="1" i="1" dirty="0">
                <a:effectLst/>
              </a:rPr>
              <a:t> cada TRES (3) meses, por </a:t>
            </a:r>
            <a:r>
              <a:rPr lang="en-US" sz="1700" b="1" i="1" dirty="0" err="1">
                <a:effectLst/>
              </a:rPr>
              <a:t>el</a:t>
            </a:r>
            <a:r>
              <a:rPr lang="en-US" sz="1700" b="1" i="1" dirty="0">
                <a:effectLst/>
              </a:rPr>
              <a:t> </a:t>
            </a:r>
            <a:r>
              <a:rPr lang="en-US" sz="1700" b="1" i="1" dirty="0" err="1">
                <a:effectLst/>
              </a:rPr>
              <a:t>porcentaje</a:t>
            </a:r>
            <a:r>
              <a:rPr lang="en-US" sz="1700" b="1" i="1" dirty="0">
                <a:effectLst/>
              </a:rPr>
              <a:t> de </a:t>
            </a:r>
            <a:r>
              <a:rPr lang="en-US" sz="1700" b="1" i="1" dirty="0" err="1">
                <a:effectLst/>
              </a:rPr>
              <a:t>variación</a:t>
            </a:r>
            <a:r>
              <a:rPr lang="en-US" sz="1700" b="1" i="1" dirty="0">
                <a:effectLst/>
              </a:rPr>
              <a:t> del “</a:t>
            </a:r>
            <a:r>
              <a:rPr lang="en-US" sz="1700" b="1" i="1" dirty="0" err="1">
                <a:effectLst/>
              </a:rPr>
              <a:t>Índice</a:t>
            </a:r>
            <a:r>
              <a:rPr lang="en-US" sz="1700" b="1" i="1" dirty="0">
                <a:effectLst/>
              </a:rPr>
              <a:t> de </a:t>
            </a:r>
            <a:r>
              <a:rPr lang="en-US" sz="1700" b="1" i="1" dirty="0" err="1">
                <a:effectLst/>
              </a:rPr>
              <a:t>precios</a:t>
            </a:r>
            <a:r>
              <a:rPr lang="en-US" sz="1700" b="1" i="1" dirty="0">
                <a:effectLst/>
              </a:rPr>
              <a:t> al </a:t>
            </a:r>
            <a:r>
              <a:rPr lang="en-US" sz="1700" b="1" i="1" dirty="0" err="1">
                <a:effectLst/>
              </a:rPr>
              <a:t>consumidor</a:t>
            </a:r>
            <a:r>
              <a:rPr lang="en-US" sz="1700" b="1" i="1" dirty="0">
                <a:effectLst/>
              </a:rPr>
              <a:t>” (“IPC”) o </a:t>
            </a:r>
            <a:r>
              <a:rPr lang="en-US" sz="1700" b="1" i="1" dirty="0" err="1">
                <a:effectLst/>
              </a:rPr>
              <a:t>cual</a:t>
            </a:r>
            <a:r>
              <a:rPr lang="en-US" sz="1700" b="1" i="1" dirty="0">
                <a:effectLst/>
              </a:rPr>
              <a:t> lo </a:t>
            </a:r>
            <a:r>
              <a:rPr lang="en-US" sz="1700" b="1" i="1" dirty="0" err="1">
                <a:effectLst/>
              </a:rPr>
              <a:t>reemplace</a:t>
            </a:r>
            <a:r>
              <a:rPr lang="en-US" sz="1700" b="1" i="1" dirty="0">
                <a:effectLst/>
              </a:rPr>
              <a:t>, </a:t>
            </a:r>
            <a:r>
              <a:rPr lang="en-US" sz="1700" b="1" i="1" dirty="0" err="1">
                <a:effectLst/>
              </a:rPr>
              <a:t>durante</a:t>
            </a:r>
            <a:r>
              <a:rPr lang="en-US" sz="1700" b="1" i="1" dirty="0">
                <a:effectLst/>
              </a:rPr>
              <a:t> </a:t>
            </a:r>
            <a:r>
              <a:rPr lang="en-US" sz="1700" b="1" i="1" dirty="0" err="1">
                <a:effectLst/>
              </a:rPr>
              <a:t>el</a:t>
            </a:r>
            <a:r>
              <a:rPr lang="en-US" sz="1700" b="1" i="1" dirty="0">
                <a:effectLst/>
              </a:rPr>
              <a:t> </a:t>
            </a:r>
            <a:r>
              <a:rPr lang="en-US" sz="1700" b="1" i="1" dirty="0" err="1">
                <a:effectLst/>
              </a:rPr>
              <a:t>período</a:t>
            </a:r>
            <a:r>
              <a:rPr lang="en-US" sz="1700" b="1" i="1" dirty="0">
                <a:effectLst/>
              </a:rPr>
              <a:t> trimestral </a:t>
            </a:r>
            <a:r>
              <a:rPr lang="en-US" sz="1700" b="1" i="1" dirty="0" err="1">
                <a:effectLst/>
              </a:rPr>
              <a:t>inmediato</a:t>
            </a:r>
            <a:r>
              <a:rPr lang="en-US" sz="1700" b="1" i="1" dirty="0">
                <a:effectLst/>
              </a:rPr>
              <a:t> anterior, </a:t>
            </a:r>
            <a:r>
              <a:rPr lang="en-US" sz="1700" b="1" i="1" dirty="0" err="1">
                <a:effectLst/>
              </a:rPr>
              <a:t>según</a:t>
            </a:r>
            <a:r>
              <a:rPr lang="en-US" sz="1700" b="1" i="1" dirty="0">
                <a:effectLst/>
              </a:rPr>
              <a:t> </a:t>
            </a:r>
            <a:r>
              <a:rPr lang="en-US" sz="1700" b="1" i="1" dirty="0" err="1">
                <a:effectLst/>
              </a:rPr>
              <a:t>estadísticas</a:t>
            </a:r>
            <a:r>
              <a:rPr lang="en-US" sz="1700" b="1" i="1" dirty="0">
                <a:effectLst/>
              </a:rPr>
              <a:t> del INDEC. 2- Si </a:t>
            </a:r>
            <a:r>
              <a:rPr lang="en-US" sz="1700" b="1" i="1" dirty="0" err="1">
                <a:effectLst/>
              </a:rPr>
              <a:t>en</a:t>
            </a:r>
            <a:r>
              <a:rPr lang="en-US" sz="1700" b="1" i="1" dirty="0">
                <a:effectLst/>
              </a:rPr>
              <a:t> </a:t>
            </a:r>
            <a:r>
              <a:rPr lang="en-US" sz="1700" b="1" i="1" dirty="0" err="1">
                <a:effectLst/>
              </a:rPr>
              <a:t>algún</a:t>
            </a:r>
            <a:r>
              <a:rPr lang="en-US" sz="1700" b="1" i="1" dirty="0">
                <a:effectLst/>
              </a:rPr>
              <a:t> </a:t>
            </a:r>
            <a:r>
              <a:rPr lang="en-US" sz="1700" b="1" i="1" dirty="0" err="1">
                <a:effectLst/>
              </a:rPr>
              <a:t>mes</a:t>
            </a:r>
            <a:r>
              <a:rPr lang="en-US" sz="1700" b="1" i="1" dirty="0">
                <a:effectLst/>
              </a:rPr>
              <a:t> </a:t>
            </a:r>
            <a:r>
              <a:rPr lang="en-US" sz="1700" b="1" i="1" dirty="0" err="1">
                <a:effectLst/>
              </a:rPr>
              <a:t>el</a:t>
            </a:r>
            <a:r>
              <a:rPr lang="en-US" sz="1700" b="1" i="1" dirty="0">
                <a:effectLst/>
              </a:rPr>
              <a:t> INDEC se </a:t>
            </a:r>
            <a:r>
              <a:rPr lang="en-US" sz="1700" b="1" i="1" dirty="0" err="1">
                <a:effectLst/>
              </a:rPr>
              <a:t>retrasara</a:t>
            </a:r>
            <a:r>
              <a:rPr lang="en-US" sz="1700" b="1" i="1" dirty="0">
                <a:effectLst/>
              </a:rPr>
              <a:t> </a:t>
            </a:r>
            <a:r>
              <a:rPr lang="en-US" sz="1700" b="1" i="1" dirty="0" err="1">
                <a:effectLst/>
              </a:rPr>
              <a:t>en</a:t>
            </a:r>
            <a:r>
              <a:rPr lang="en-US" sz="1700" b="1" i="1" dirty="0">
                <a:effectLst/>
              </a:rPr>
              <a:t> la </a:t>
            </a:r>
            <a:r>
              <a:rPr lang="en-US" sz="1700" b="1" i="1" dirty="0" err="1">
                <a:effectLst/>
              </a:rPr>
              <a:t>publicación</a:t>
            </a:r>
            <a:r>
              <a:rPr lang="en-US" sz="1700" b="1" i="1" dirty="0">
                <a:effectLst/>
              </a:rPr>
              <a:t> del IPC, </a:t>
            </a:r>
            <a:r>
              <a:rPr lang="en-US" sz="1700" b="1" i="1" dirty="0" err="1">
                <a:effectLst/>
              </a:rPr>
              <a:t>el</a:t>
            </a:r>
            <a:r>
              <a:rPr lang="en-US" sz="1700" b="1" i="1" dirty="0">
                <a:effectLst/>
              </a:rPr>
              <a:t> </a:t>
            </a:r>
            <a:r>
              <a:rPr lang="en-US" sz="1700" b="1" i="1" dirty="0" err="1">
                <a:effectLst/>
              </a:rPr>
              <a:t>ajuste</a:t>
            </a:r>
            <a:r>
              <a:rPr lang="en-US" sz="1700" b="1" i="1" dirty="0">
                <a:effectLst/>
              </a:rPr>
              <a:t> se </a:t>
            </a:r>
            <a:r>
              <a:rPr lang="en-US" sz="1700" b="1" i="1" dirty="0" err="1">
                <a:effectLst/>
              </a:rPr>
              <a:t>hará</a:t>
            </a:r>
            <a:r>
              <a:rPr lang="en-US" sz="1700" b="1" i="1" dirty="0">
                <a:effectLst/>
              </a:rPr>
              <a:t> con las </a:t>
            </a:r>
            <a:r>
              <a:rPr lang="en-US" sz="1700" b="1" i="1" dirty="0" err="1">
                <a:effectLst/>
              </a:rPr>
              <a:t>cifras</a:t>
            </a:r>
            <a:r>
              <a:rPr lang="en-US" sz="1700" b="1" i="1" dirty="0">
                <a:effectLst/>
              </a:rPr>
              <a:t> </a:t>
            </a:r>
            <a:r>
              <a:rPr lang="en-US" sz="1700" b="1" i="1" dirty="0" err="1">
                <a:effectLst/>
              </a:rPr>
              <a:t>publicadas</a:t>
            </a:r>
            <a:r>
              <a:rPr lang="en-US" sz="1700" b="1" i="1" dirty="0">
                <a:effectLst/>
              </a:rPr>
              <a:t> </a:t>
            </a:r>
            <a:r>
              <a:rPr lang="en-US" sz="1700" b="1" i="1" dirty="0" err="1">
                <a:effectLst/>
              </a:rPr>
              <a:t>respecto</a:t>
            </a:r>
            <a:r>
              <a:rPr lang="en-US" sz="1700" b="1" i="1" dirty="0">
                <a:effectLst/>
              </a:rPr>
              <a:t> al </a:t>
            </a:r>
            <a:r>
              <a:rPr lang="en-US" sz="1700" b="1" i="1" dirty="0" err="1">
                <a:effectLst/>
              </a:rPr>
              <a:t>mes</a:t>
            </a:r>
            <a:r>
              <a:rPr lang="en-US" sz="1700" b="1" i="1" dirty="0">
                <a:effectLst/>
              </a:rPr>
              <a:t> </a:t>
            </a:r>
            <a:r>
              <a:rPr lang="en-US" sz="1700" b="1" i="1" dirty="0" err="1">
                <a:effectLst/>
              </a:rPr>
              <a:t>inmediato</a:t>
            </a:r>
            <a:r>
              <a:rPr lang="en-US" sz="1700" b="1" i="1" dirty="0">
                <a:effectLst/>
              </a:rPr>
              <a:t> anterior y </a:t>
            </a:r>
            <a:r>
              <a:rPr lang="en-US" sz="1700" b="1" i="1" dirty="0" err="1">
                <a:effectLst/>
              </a:rPr>
              <a:t>el</a:t>
            </a:r>
            <a:r>
              <a:rPr lang="en-US" sz="1700" b="1" i="1" dirty="0">
                <a:effectLst/>
              </a:rPr>
              <a:t> ALQUILER </a:t>
            </a:r>
            <a:r>
              <a:rPr lang="en-US" sz="1700" b="1" i="1" dirty="0" err="1">
                <a:effectLst/>
              </a:rPr>
              <a:t>será</a:t>
            </a:r>
            <a:r>
              <a:rPr lang="en-US" sz="1700" b="1" i="1" dirty="0">
                <a:effectLst/>
              </a:rPr>
              <a:t> </a:t>
            </a:r>
            <a:r>
              <a:rPr lang="en-US" sz="1700" b="1" i="1" dirty="0" err="1">
                <a:effectLst/>
              </a:rPr>
              <a:t>abonado</a:t>
            </a:r>
            <a:r>
              <a:rPr lang="en-US" sz="1700" b="1" i="1" dirty="0">
                <a:effectLst/>
              </a:rPr>
              <a:t> </a:t>
            </a:r>
            <a:r>
              <a:rPr lang="en-US" sz="1700" b="1" i="1" dirty="0" err="1">
                <a:effectLst/>
              </a:rPr>
              <a:t>provisoriamente</a:t>
            </a:r>
            <a:r>
              <a:rPr lang="en-US" sz="1700" b="1" i="1" dirty="0">
                <a:effectLst/>
              </a:rPr>
              <a:t> </a:t>
            </a:r>
            <a:r>
              <a:rPr lang="en-US" sz="1700" b="1" i="1" dirty="0" err="1">
                <a:effectLst/>
              </a:rPr>
              <a:t>como</a:t>
            </a:r>
            <a:r>
              <a:rPr lang="en-US" sz="1700" b="1" i="1" dirty="0">
                <a:effectLst/>
              </a:rPr>
              <a:t> “a cuenta” del </a:t>
            </a:r>
            <a:r>
              <a:rPr lang="en-US" sz="1700" b="1" i="1" dirty="0" err="1">
                <a:effectLst/>
              </a:rPr>
              <a:t>definitivo</a:t>
            </a:r>
            <a:r>
              <a:rPr lang="en-US" sz="1700" b="1" i="1" dirty="0">
                <a:effectLst/>
              </a:rPr>
              <a:t> y hasta que se </a:t>
            </a:r>
            <a:r>
              <a:rPr lang="en-US" sz="1700" b="1" i="1" dirty="0" err="1">
                <a:effectLst/>
              </a:rPr>
              <a:t>publique</a:t>
            </a:r>
            <a:r>
              <a:rPr lang="en-US" sz="1700" b="1" i="1" dirty="0">
                <a:effectLst/>
              </a:rPr>
              <a:t> la </a:t>
            </a:r>
            <a:r>
              <a:rPr lang="en-US" sz="1700" b="1" i="1" dirty="0" err="1">
                <a:effectLst/>
              </a:rPr>
              <a:t>variación</a:t>
            </a:r>
            <a:r>
              <a:rPr lang="en-US" sz="1700" b="1" i="1" dirty="0">
                <a:effectLst/>
              </a:rPr>
              <a:t> </a:t>
            </a:r>
            <a:r>
              <a:rPr lang="en-US" sz="1700" b="1" i="1" dirty="0" err="1">
                <a:effectLst/>
              </a:rPr>
              <a:t>mensual</a:t>
            </a:r>
            <a:r>
              <a:rPr lang="en-US" sz="1700" b="1" i="1" dirty="0">
                <a:effectLst/>
              </a:rPr>
              <a:t> </a:t>
            </a:r>
            <a:r>
              <a:rPr lang="en-US" sz="1700" b="1" i="1" dirty="0" err="1">
                <a:effectLst/>
              </a:rPr>
              <a:t>retrasada</a:t>
            </a:r>
            <a:r>
              <a:rPr lang="en-US" sz="1700" b="1" i="1" dirty="0">
                <a:effectLst/>
              </a:rPr>
              <a:t>. 3- El LOCADOR </a:t>
            </a:r>
            <a:r>
              <a:rPr lang="en-US" sz="1700" b="1" i="1" dirty="0" err="1">
                <a:effectLst/>
              </a:rPr>
              <a:t>realizará</a:t>
            </a:r>
            <a:r>
              <a:rPr lang="en-US" sz="1700" b="1" i="1" dirty="0">
                <a:effectLst/>
              </a:rPr>
              <a:t> </a:t>
            </a:r>
            <a:r>
              <a:rPr lang="en-US" sz="1700" b="1" i="1" dirty="0" err="1">
                <a:effectLst/>
              </a:rPr>
              <a:t>el</a:t>
            </a:r>
            <a:r>
              <a:rPr lang="en-US" sz="1700" b="1" i="1" dirty="0">
                <a:effectLst/>
              </a:rPr>
              <a:t> </a:t>
            </a:r>
            <a:r>
              <a:rPr lang="en-US" sz="1700" b="1" i="1" dirty="0" err="1">
                <a:effectLst/>
              </a:rPr>
              <a:t>cálculo</a:t>
            </a:r>
            <a:r>
              <a:rPr lang="en-US" sz="1700" b="1" i="1" dirty="0">
                <a:effectLst/>
              </a:rPr>
              <a:t> </a:t>
            </a:r>
            <a:r>
              <a:rPr lang="en-US" sz="1700" b="1" i="1" dirty="0" err="1">
                <a:effectLst/>
              </a:rPr>
              <a:t>indexatorio</a:t>
            </a:r>
            <a:r>
              <a:rPr lang="en-US" sz="1700" b="1" i="1" dirty="0">
                <a:effectLst/>
              </a:rPr>
              <a:t> de </a:t>
            </a:r>
            <a:r>
              <a:rPr lang="en-US" sz="1700" b="1" i="1" dirty="0" err="1">
                <a:effectLst/>
              </a:rPr>
              <a:t>ajuste</a:t>
            </a:r>
            <a:r>
              <a:rPr lang="en-US" sz="1700" b="1" i="1" dirty="0">
                <a:effectLst/>
              </a:rPr>
              <a:t> con una </a:t>
            </a:r>
            <a:r>
              <a:rPr lang="en-US" sz="1700" b="1" i="1" dirty="0" err="1">
                <a:effectLst/>
              </a:rPr>
              <a:t>anticipación</a:t>
            </a:r>
            <a:r>
              <a:rPr lang="en-US" sz="1700" b="1" i="1" dirty="0">
                <a:effectLst/>
              </a:rPr>
              <a:t> de QUINCE (15) días al </a:t>
            </a:r>
            <a:r>
              <a:rPr lang="en-US" sz="1700" b="1" i="1" dirty="0" err="1">
                <a:effectLst/>
              </a:rPr>
              <a:t>vencimiento</a:t>
            </a:r>
            <a:r>
              <a:rPr lang="en-US" sz="1700" b="1" i="1" dirty="0">
                <a:effectLst/>
              </a:rPr>
              <a:t> de cada </a:t>
            </a:r>
            <a:r>
              <a:rPr lang="en-US" sz="1700" b="1" i="1" dirty="0" err="1">
                <a:effectLst/>
              </a:rPr>
              <a:t>trimestre</a:t>
            </a:r>
            <a:r>
              <a:rPr lang="en-US" sz="1700" b="1" i="1" dirty="0">
                <a:effectLst/>
              </a:rPr>
              <a:t>. 4- Cada nuevo </a:t>
            </a:r>
            <a:r>
              <a:rPr lang="en-US" sz="1700" b="1" i="1" dirty="0" err="1">
                <a:effectLst/>
              </a:rPr>
              <a:t>monto</a:t>
            </a:r>
            <a:r>
              <a:rPr lang="en-US" sz="1700" b="1" i="1" dirty="0">
                <a:effectLst/>
              </a:rPr>
              <a:t> </a:t>
            </a:r>
            <a:r>
              <a:rPr lang="en-US" sz="1700" b="1" i="1" dirty="0" err="1">
                <a:effectLst/>
              </a:rPr>
              <a:t>reajustado</a:t>
            </a:r>
            <a:r>
              <a:rPr lang="en-US" sz="1700" b="1" i="1" dirty="0">
                <a:effectLst/>
              </a:rPr>
              <a:t> del ALQUILER se </a:t>
            </a:r>
            <a:r>
              <a:rPr lang="en-US" sz="1700" b="1" i="1" dirty="0" err="1">
                <a:effectLst/>
              </a:rPr>
              <a:t>informará</a:t>
            </a:r>
            <a:r>
              <a:rPr lang="en-US" sz="1700" b="1" i="1" dirty="0">
                <a:effectLst/>
              </a:rPr>
              <a:t> al LOCATARIO por </a:t>
            </a:r>
            <a:r>
              <a:rPr lang="en-US" sz="1700" b="1" i="1" dirty="0" err="1">
                <a:effectLst/>
              </a:rPr>
              <a:t>vía</a:t>
            </a:r>
            <a:r>
              <a:rPr lang="en-US" sz="1700" b="1" i="1" dirty="0">
                <a:effectLst/>
              </a:rPr>
              <a:t> </a:t>
            </a:r>
            <a:r>
              <a:rPr lang="en-US" sz="1700" b="1" i="1" dirty="0" err="1">
                <a:effectLst/>
              </a:rPr>
              <a:t>electrónica</a:t>
            </a:r>
            <a:r>
              <a:rPr lang="en-US" sz="1700" b="1" i="1" dirty="0">
                <a:effectLst/>
              </a:rPr>
              <a:t>, al </a:t>
            </a:r>
            <a:r>
              <a:rPr lang="en-US" sz="1700" b="1" i="1" dirty="0" err="1">
                <a:effectLst/>
              </a:rPr>
              <a:t>menos</a:t>
            </a:r>
            <a:r>
              <a:rPr lang="en-US" sz="1700" b="1" i="1" dirty="0">
                <a:effectLst/>
              </a:rPr>
              <a:t> DIEZ (10) días antes que </a:t>
            </a:r>
            <a:r>
              <a:rPr lang="en-US" sz="1700" b="1" i="1" dirty="0" err="1">
                <a:effectLst/>
              </a:rPr>
              <a:t>venza</a:t>
            </a:r>
            <a:r>
              <a:rPr lang="en-US" sz="1700" b="1" i="1" dirty="0">
                <a:effectLst/>
              </a:rPr>
              <a:t> </a:t>
            </a:r>
            <a:r>
              <a:rPr lang="en-US" sz="1700" b="1" i="1" dirty="0" err="1">
                <a:effectLst/>
              </a:rPr>
              <a:t>el</a:t>
            </a:r>
            <a:r>
              <a:rPr lang="en-US" sz="1700" b="1" i="1" dirty="0">
                <a:effectLst/>
              </a:rPr>
              <a:t> ALQUILER.</a:t>
            </a:r>
            <a:endParaRPr lang="en-US" sz="1700" dirty="0">
              <a:effectLst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B2EDFE5-9478-4774-9D3D-FEC7DC708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5320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Placeholder 5" descr="People in the background shaking hands">
            <a:extLst>
              <a:ext uri="{FF2B5EF4-FFF2-40B4-BE49-F238E27FC236}">
                <a16:creationId xmlns:a16="http://schemas.microsoft.com/office/drawing/2014/main" id="{7152A34F-5793-48E6-BC6E-4B7215AA9A1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3737" b="23737"/>
          <a:stretch/>
        </p:blipFill>
        <p:spPr>
          <a:xfrm>
            <a:off x="-32" y="10"/>
            <a:ext cx="12192031" cy="4915066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B4FB531-34DA-4777-9BD5-5B885DC38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4915076"/>
            <a:ext cx="12188952" cy="1942924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EC8C2A-D6A8-4036-9B23-884C344822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1" y="5166359"/>
            <a:ext cx="5754232" cy="136025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dirty="0">
                <a:solidFill>
                  <a:srgbClr val="FFFFFF"/>
                </a:solidFill>
              </a:rPr>
              <a:t>MUCHAS GRACIAS.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5B557D3-D7B4-404B-84A1-9BD182BE5B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16200000">
            <a:off x="7532813" y="5760720"/>
            <a:ext cx="118872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 descr="Carrera de Martillero Público, Corredor y Administrador de Consorcios |  CMCPSI | Colegio de Martilleros y Corredores Públicos de San Isidro">
            <a:extLst>
              <a:ext uri="{FF2B5EF4-FFF2-40B4-BE49-F238E27FC236}">
                <a16:creationId xmlns:a16="http://schemas.microsoft.com/office/drawing/2014/main" id="{17E0D16E-C51E-9427-413F-AAFE643AD5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4686" y="5317673"/>
            <a:ext cx="3312983" cy="9559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07430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16A0E3C-60E6-4F39-BC55-5F7C224E1F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5025DAC-8B93-4160-B017-3A274A5828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8F0A37D-2337-4AAF-98B0-7E4E9B9871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E44E67-57A4-9825-9E94-C2B258A68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I</a:t>
            </a:r>
            <a:r>
              <a:rPr lang="en-US" dirty="0"/>
              <a:t>NTRODUCCIÓN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15CCCF0-E573-463A-9760-1FDC0B2CFB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F7234D70-FB65-4E99-985E-64D219674D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7950C5F-8675-FB06-1ADD-D5605167D49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0339418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48163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F1314C34-F582-4EEF-86CE-F88761E524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5875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5875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Placeholder 8" descr="A person standing in front of a group of people">
            <a:extLst>
              <a:ext uri="{FF2B5EF4-FFF2-40B4-BE49-F238E27FC236}">
                <a16:creationId xmlns:a16="http://schemas.microsoft.com/office/drawing/2014/main" id="{09326C02-AA2C-C412-E1A4-A2EAFAA84AE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/>
          <a:stretch/>
        </p:blipFill>
        <p:spPr>
          <a:xfrm>
            <a:off x="-1" y="10"/>
            <a:ext cx="12191999" cy="685799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7319A1DD-F557-4EC6-8A8C-F7617B4CD6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3118982"/>
            <a:ext cx="7537704" cy="2462668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5278DA-6C8A-199D-CC43-831ACF8AF1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5791" y="3331444"/>
            <a:ext cx="6470692" cy="1229306"/>
          </a:xfrm>
        </p:spPr>
        <p:txBody>
          <a:bodyPr vert="horz" lIns="91440" tIns="45720" rIns="91440" bIns="45720" rtlCol="0" anchor="b" anchorCtr="0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5400">
                <a:solidFill>
                  <a:schemeClr val="tx1"/>
                </a:solidFill>
              </a:rPr>
              <a:t>CALCULO DEL IPC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72429" y="4641183"/>
            <a:ext cx="6309360" cy="0"/>
          </a:xfrm>
          <a:prstGeom prst="line">
            <a:avLst/>
          </a:prstGeom>
          <a:ln w="19050">
            <a:solidFill>
              <a:schemeClr val="accent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!!footer rectangle">
            <a:extLst>
              <a:ext uri="{FF2B5EF4-FFF2-40B4-BE49-F238E27FC236}">
                <a16:creationId xmlns:a16="http://schemas.microsoft.com/office/drawing/2014/main" id="{C390A367-0330-4E03-9D5F-40308A7975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507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16A0E3C-60E6-4F39-BC55-5F7C224E1F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5025DAC-8B93-4160-B017-3A274A5828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88F0A37D-2337-4AAF-98B0-7E4E9B9871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A06819-AA5B-295D-8572-4858952DA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</a:t>
            </a:r>
            <a:r>
              <a:rPr lang="en-US" dirty="0"/>
              <a:t>ÁLCULO DEL IPC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15CCCF0-E573-463A-9760-1FDC0B2CFB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F7234D70-FB65-4E99-985E-64D219674D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950926F-4A0B-B2D1-82D9-FC1A8597B72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0144541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66731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8" descr="Business team brainstorming">
            <a:extLst>
              <a:ext uri="{FF2B5EF4-FFF2-40B4-BE49-F238E27FC236}">
                <a16:creationId xmlns:a16="http://schemas.microsoft.com/office/drawing/2014/main" id="{424B3BE0-07C0-D05C-0B61-4BE33E9E08F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277" b="27277"/>
          <a:stretch/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B207F5D-5F40-264B-0403-3682CB3DC6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tIns="274320" rIns="822960" bIns="914400" anchor="b" anchorCtr="0"/>
          <a:lstStyle/>
          <a:p>
            <a:r>
              <a:rPr lang="en-US" dirty="0"/>
              <a:t>OTROS INDICES DE CONSULTA</a:t>
            </a:r>
          </a:p>
        </p:txBody>
      </p:sp>
    </p:spTree>
    <p:extLst>
      <p:ext uri="{BB962C8B-B14F-4D97-AF65-F5344CB8AC3E}">
        <p14:creationId xmlns:p14="http://schemas.microsoft.com/office/powerpoint/2010/main" val="3042288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2">
            <a:extLst>
              <a:ext uri="{FF2B5EF4-FFF2-40B4-BE49-F238E27FC236}">
                <a16:creationId xmlns:a16="http://schemas.microsoft.com/office/drawing/2014/main" id="{3DD6C1F5-175F-C989-C781-70250DB2B0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2955150"/>
              </p:ext>
            </p:extLst>
          </p:nvPr>
        </p:nvGraphicFramePr>
        <p:xfrm>
          <a:off x="6250306" y="2183367"/>
          <a:ext cx="4998720" cy="3914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80E9AD8A-1DD0-5798-279E-723AFBF21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OTROS INDICES DE CONSULTA</a:t>
            </a:r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175EF3DD-FF67-D113-70FC-F0657474E8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2607810"/>
              </p:ext>
            </p:extLst>
          </p:nvPr>
        </p:nvGraphicFramePr>
        <p:xfrm>
          <a:off x="6250306" y="2183367"/>
          <a:ext cx="4998720" cy="3914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4288213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16A0E3C-60E6-4F39-BC55-5F7C224E1F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5025DAC-8B93-4160-B017-3A274A5828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39B4056F-1959-4627-A683-77F6C0603F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FF1CA292-FD07-1689-0CAA-41991BF895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0108" y="643538"/>
            <a:ext cx="10152884" cy="3557043"/>
          </a:xfrm>
          <a:prstGeom prst="rect">
            <a:avLst/>
          </a:prstGeom>
          <a:noFill/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D8D7349B-C9FA-4FCE-A1FF-948F460A3A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4554906"/>
            <a:ext cx="12188952" cy="2303094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891CDF-C16E-D9FB-0490-6752F3BAC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998" y="4905301"/>
            <a:ext cx="4988879" cy="155448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Evolución del IPC últimos 12 meses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5646586-8E5D-4A2B-BDA9-01CE28AC89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20770" y="5247564"/>
            <a:ext cx="0" cy="873457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024F7D-6361-80D6-276E-7CF274A9DF1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064301" y="4905300"/>
            <a:ext cx="5493699" cy="1554485"/>
          </a:xfrm>
        </p:spPr>
        <p:txBody>
          <a:bodyPr vert="horz" lIns="0" tIns="45720" rIns="0" bIns="45720" rtlCol="0" anchor="ctr">
            <a:normAutofit/>
          </a:bodyPr>
          <a:lstStyle/>
          <a:p>
            <a:pPr>
              <a:buFont typeface="Calibri" panose="020F0502020204030204" pitchFamily="34" charset="0"/>
            </a:pPr>
            <a:r>
              <a:rPr lang="en-US" dirty="0">
                <a:solidFill>
                  <a:srgbClr val="FFFFFF"/>
                </a:solidFill>
              </a:rPr>
              <a:t>INFLACION ACUMULADA: 289,4%</a:t>
            </a:r>
          </a:p>
          <a:p>
            <a:pPr>
              <a:buFont typeface="Calibri" panose="020F0502020204030204" pitchFamily="34" charset="0"/>
            </a:pPr>
            <a:r>
              <a:rPr lang="en-US" dirty="0">
                <a:solidFill>
                  <a:srgbClr val="FFFFFF"/>
                </a:solidFill>
              </a:rPr>
              <a:t>INFLACIÓN PRIMER TRIMESTRE: 51,60%</a:t>
            </a:r>
          </a:p>
        </p:txBody>
      </p:sp>
    </p:spTree>
    <p:extLst>
      <p:ext uri="{BB962C8B-B14F-4D97-AF65-F5344CB8AC3E}">
        <p14:creationId xmlns:p14="http://schemas.microsoft.com/office/powerpoint/2010/main" val="26516702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16A0E3C-60E6-4F39-BC55-5F7C224E1F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5025DAC-8B93-4160-B017-3A274A5828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13BCCAE5-A35B-4B66-A4A7-E23C34A403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5416DB-BC4C-330B-1179-90F5684F6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EJERCICIO PRACTICO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987BDFB-DE64-4B56-B44F-45FAE19FA9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5846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F71E581-3C99-81DE-3F57-81E7595DC3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8201"/>
            <a:ext cx="6437367" cy="3760891"/>
          </a:xfrm>
        </p:spPr>
        <p:txBody>
          <a:bodyPr vert="horz" lIns="0" tIns="45720" rIns="0" bIns="45720" rtlCol="0">
            <a:normAutofit/>
          </a:bodyPr>
          <a:lstStyle/>
          <a:p>
            <a:r>
              <a:rPr lang="en-US"/>
              <a:t>Monto inicial del contrato: $100.000</a:t>
            </a:r>
          </a:p>
          <a:p>
            <a:r>
              <a:rPr lang="en-US"/>
              <a:t> - Inflación en enero: 15%</a:t>
            </a:r>
          </a:p>
          <a:p>
            <a:r>
              <a:rPr lang="en-US"/>
              <a:t>   - Inflación en febrero: 12%</a:t>
            </a:r>
          </a:p>
          <a:p>
            <a:r>
              <a:rPr lang="en-US"/>
              <a:t>   - Inflación en marzo: 13%</a:t>
            </a:r>
          </a:p>
          <a:p>
            <a:r>
              <a:rPr lang="en-US"/>
              <a:t>Actualización trimestral.</a:t>
            </a:r>
            <a:endParaRPr lang="en-US" dirty="0"/>
          </a:p>
        </p:txBody>
      </p:sp>
      <p:pic>
        <p:nvPicPr>
          <p:cNvPr id="8" name="Graphic 8" descr="Contract">
            <a:extLst>
              <a:ext uri="{FF2B5EF4-FFF2-40B4-BE49-F238E27FC236}">
                <a16:creationId xmlns:a16="http://schemas.microsoft.com/office/drawing/2014/main" id="{2681B8F9-941A-96F1-3657-3BEA4890BF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29006" y="2416624"/>
            <a:ext cx="3144043" cy="3144043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B06839E-D8C3-4A74-BA2B-3B97E7B2CD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868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1126C3-E8A2-3CD0-697D-746CFC432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CALCULO AJUSTE</a:t>
            </a:r>
          </a:p>
        </p:txBody>
      </p:sp>
      <p:graphicFrame>
        <p:nvGraphicFramePr>
          <p:cNvPr id="5" name="Table Placeholder 2">
            <a:extLst>
              <a:ext uri="{FF2B5EF4-FFF2-40B4-BE49-F238E27FC236}">
                <a16:creationId xmlns:a16="http://schemas.microsoft.com/office/drawing/2014/main" id="{BB71D2AD-8B6E-1A31-D71B-0C720A5B895E}"/>
              </a:ext>
            </a:extLst>
          </p:cNvPr>
          <p:cNvGraphicFramePr>
            <a:graphicFrameLocks noGrp="1"/>
          </p:cNvGraphicFramePr>
          <p:nvPr>
            <p:ph type="tbl" sz="quarter" idx="13"/>
            <p:extLst>
              <p:ext uri="{D42A27DB-BD31-4B8C-83A1-F6EECF244321}">
                <p14:modId xmlns:p14="http://schemas.microsoft.com/office/powerpoint/2010/main" val="3632931080"/>
              </p:ext>
            </p:extLst>
          </p:nvPr>
        </p:nvGraphicFramePr>
        <p:xfrm>
          <a:off x="2525076" y="2200275"/>
          <a:ext cx="7315201" cy="292680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560320">
                  <a:extLst>
                    <a:ext uri="{9D8B030D-6E8A-4147-A177-3AD203B41FA5}">
                      <a16:colId xmlns:a16="http://schemas.microsoft.com/office/drawing/2014/main" val="127040821"/>
                    </a:ext>
                  </a:extLst>
                </a:gridCol>
                <a:gridCol w="2152891">
                  <a:extLst>
                    <a:ext uri="{9D8B030D-6E8A-4147-A177-3AD203B41FA5}">
                      <a16:colId xmlns:a16="http://schemas.microsoft.com/office/drawing/2014/main" val="149845700"/>
                    </a:ext>
                  </a:extLst>
                </a:gridCol>
                <a:gridCol w="1300995">
                  <a:extLst>
                    <a:ext uri="{9D8B030D-6E8A-4147-A177-3AD203B41FA5}">
                      <a16:colId xmlns:a16="http://schemas.microsoft.com/office/drawing/2014/main" val="3119692462"/>
                    </a:ext>
                  </a:extLst>
                </a:gridCol>
                <a:gridCol w="1300995">
                  <a:extLst>
                    <a:ext uri="{9D8B030D-6E8A-4147-A177-3AD203B41FA5}">
                      <a16:colId xmlns:a16="http://schemas.microsoft.com/office/drawing/2014/main" val="3472639139"/>
                    </a:ext>
                  </a:extLst>
                </a:gridCol>
              </a:tblGrid>
              <a:tr h="46962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BASE PRECIO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INFLACION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INFLACION ACUMULADA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8013591"/>
                  </a:ext>
                </a:extLst>
              </a:tr>
              <a:tr h="53657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DICIEMBRE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-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73867931"/>
                  </a:ext>
                </a:extLst>
              </a:tr>
              <a:tr h="53657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ENERO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9771"/>
                  </a:ext>
                </a:extLst>
              </a:tr>
              <a:tr h="46962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FEBRERO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128.8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28,8%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61031278"/>
                  </a:ext>
                </a:extLst>
              </a:tr>
              <a:tr h="46962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MARZO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145,54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dirty="0"/>
                        <a:t>1</a:t>
                      </a:r>
                      <a:r>
                        <a:rPr lang="en-US" dirty="0"/>
                        <a:t>3%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45,54%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18407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9919368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4E6FD3E-3033-4D44-9759-980DCC3E7F47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AA887178-918B-41B5-90B5-AF84E76A422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DF0338-C524-4CF6-9268-3569B65741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{1276944B-8E29-4DAB-940F-CEE391DF574F}tf22581678_win32</Template>
  <TotalTime>58</TotalTime>
  <Words>609</Words>
  <Application>Microsoft Office PowerPoint</Application>
  <PresentationFormat>Panorámica</PresentationFormat>
  <Paragraphs>96</Paragraphs>
  <Slides>14</Slides>
  <Notes>14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9" baseType="lpstr">
      <vt:lpstr>Aptos</vt:lpstr>
      <vt:lpstr>Arial</vt:lpstr>
      <vt:lpstr>Calibri</vt:lpstr>
      <vt:lpstr>Calibri Light</vt:lpstr>
      <vt:lpstr>RetrospectVTI</vt:lpstr>
      <vt:lpstr>Indexación de alquileres por IPC</vt:lpstr>
      <vt:lpstr>INTRODUCCIÓN</vt:lpstr>
      <vt:lpstr>CALCULO DEL IPC</vt:lpstr>
      <vt:lpstr>CÁLCULO DEL IPC</vt:lpstr>
      <vt:lpstr>OTROS INDICES DE CONSULTA</vt:lpstr>
      <vt:lpstr>OTROS INDICES DE CONSULTA</vt:lpstr>
      <vt:lpstr>Evolución del IPC últimos 12 meses</vt:lpstr>
      <vt:lpstr>EJERCICIO PRACTICO</vt:lpstr>
      <vt:lpstr>CALCULO AJUSTE</vt:lpstr>
      <vt:lpstr>CALCULO DEL NUEVO MONTO</vt:lpstr>
      <vt:lpstr>CALCULO DEL NUEVO MONTO</vt:lpstr>
      <vt:lpstr>ALTERNATIVAS ANTE LA FALTA DE PUBLICACION DE INDICE AL MOMENTO DE ACTUALIZAR</vt:lpstr>
      <vt:lpstr>CLAUSULA MODELO</vt:lpstr>
      <vt:lpstr>MUCHAS GRACIAS.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Indexación de alquileres por IPC</dc:title>
  <dc:creator>daniel marturano</dc:creator>
  <cp:lastModifiedBy>daniel marturano</cp:lastModifiedBy>
  <cp:revision>1</cp:revision>
  <dcterms:created xsi:type="dcterms:W3CDTF">2024-05-27T15:31:37Z</dcterms:created>
  <dcterms:modified xsi:type="dcterms:W3CDTF">2024-05-27T16:35:26Z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